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3645024"/>
            <a:ext cx="120015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4349"/>
            <a:ext cx="114776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26045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56335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6871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57300"/>
            <a:ext cx="1584176" cy="659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212976"/>
            <a:ext cx="1872208" cy="659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6238" y="5157192"/>
            <a:ext cx="2571849" cy="659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12776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330442"/>
            <a:ext cx="30243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876"/>
            <a:ext cx="1159192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412776"/>
            <a:ext cx="11711558" cy="4365633"/>
            <a:chOff x="191344" y="1268760"/>
            <a:chExt cx="11711558" cy="4365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49075" cy="1847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110268"/>
              <a:ext cx="11639550" cy="2524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2025-08-13T05:25:03Z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