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26" r:id="rId3"/>
    <p:sldId id="325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3167062"/>
            <a:ext cx="87344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78" y="1942459"/>
            <a:ext cx="11430000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723702"/>
            <a:ext cx="2232248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388768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006" y="1790572"/>
            <a:ext cx="11420475" cy="492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18852" y="4840558"/>
            <a:ext cx="3595057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00456" y="5799733"/>
            <a:ext cx="1680864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915666"/>
            <a:ext cx="11487150" cy="165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789040"/>
            <a:ext cx="11430000" cy="2809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1000" y="1755060"/>
            <a:ext cx="2618656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2739977"/>
            <a:ext cx="3816424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20" y="4616640"/>
            <a:ext cx="4248472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7968" y="5606996"/>
            <a:ext cx="4248472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33604"/>
            <a:ext cx="114490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5" y="4780553"/>
            <a:ext cx="11439525" cy="695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55640" y="2742224"/>
            <a:ext cx="3672408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472" y="4581128"/>
            <a:ext cx="1476053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904359"/>
            <a:ext cx="11468100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1950" y="1765768"/>
            <a:ext cx="2781722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3724703"/>
            <a:ext cx="4320480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948811"/>
            <a:ext cx="114109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669" y="1930810"/>
            <a:ext cx="11487150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1745198"/>
            <a:ext cx="3168352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4119" y="4725144"/>
            <a:ext cx="3168352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078" y="1943753"/>
            <a:ext cx="11458575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1760982"/>
            <a:ext cx="2232248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5460" y="4561164"/>
            <a:ext cx="2232248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719" y="1934588"/>
            <a:ext cx="11449050" cy="143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1736320"/>
            <a:ext cx="2232248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669" y="1956114"/>
            <a:ext cx="11487150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633172"/>
            <a:ext cx="2232248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0517" y="4631451"/>
            <a:ext cx="2232248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972" b="5560"/>
          <a:stretch/>
        </p:blipFill>
        <p:spPr>
          <a:xfrm>
            <a:off x="471487" y="1259882"/>
            <a:ext cx="11249025" cy="5415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2296" b="48724"/>
          <a:stretch/>
        </p:blipFill>
        <p:spPr>
          <a:xfrm>
            <a:off x="1847528" y="1916833"/>
            <a:ext cx="9882509" cy="28083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636" y="4254227"/>
            <a:ext cx="15430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159" y="1966653"/>
            <a:ext cx="11515725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688956"/>
            <a:ext cx="3168352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2676378"/>
            <a:ext cx="2160240" cy="74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2526"/>
          <a:stretch/>
        </p:blipFill>
        <p:spPr>
          <a:xfrm>
            <a:off x="348309" y="1979962"/>
            <a:ext cx="11477625" cy="25291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2666934"/>
            <a:ext cx="2255716" cy="7620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2666934"/>
            <a:ext cx="2255716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4019"/>
          <a:stretch/>
        </p:blipFill>
        <p:spPr>
          <a:xfrm>
            <a:off x="348309" y="1971900"/>
            <a:ext cx="11477625" cy="1583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906422"/>
            <a:ext cx="175260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7848" y="2666934"/>
            <a:ext cx="2255716" cy="7620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6200" y="2666934"/>
            <a:ext cx="2255716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03" y="1968533"/>
            <a:ext cx="11410950" cy="2505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2666934"/>
            <a:ext cx="2255716" cy="7620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0416" y="2666934"/>
            <a:ext cx="1969937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259" y="1946223"/>
            <a:ext cx="11515725" cy="437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526876"/>
            <a:ext cx="2736304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669" y="1901033"/>
            <a:ext cx="11487150" cy="454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1709686"/>
            <a:ext cx="2255716" cy="7620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3573016"/>
            <a:ext cx="2255716" cy="7620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5373216"/>
            <a:ext cx="2255716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6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603" y="1894406"/>
            <a:ext cx="11439525" cy="449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2344" y="1736320"/>
            <a:ext cx="2255716" cy="7620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5417606"/>
            <a:ext cx="3240360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60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900539"/>
            <a:ext cx="11449050" cy="439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3585282"/>
            <a:ext cx="2255716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5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538" b="35252"/>
          <a:stretch/>
        </p:blipFill>
        <p:spPr>
          <a:xfrm>
            <a:off x="352425" y="1988841"/>
            <a:ext cx="11487150" cy="3312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1751116"/>
            <a:ext cx="2255716" cy="7620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20" y="3573016"/>
            <a:ext cx="2592288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86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0158"/>
          <a:stretch/>
        </p:blipFill>
        <p:spPr>
          <a:xfrm>
            <a:off x="352425" y="1916832"/>
            <a:ext cx="11487150" cy="15889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1700808"/>
            <a:ext cx="2255716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15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972" b="5560"/>
          <a:stretch/>
        </p:blipFill>
        <p:spPr>
          <a:xfrm>
            <a:off x="471487" y="1259882"/>
            <a:ext cx="11249025" cy="5415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2296" t="51276"/>
          <a:stretch/>
        </p:blipFill>
        <p:spPr>
          <a:xfrm>
            <a:off x="1847528" y="2636912"/>
            <a:ext cx="9882509" cy="26685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636" y="2492896"/>
            <a:ext cx="15430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510" y="1974740"/>
            <a:ext cx="11506200" cy="4591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5680" y="292494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895794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6522"/>
          <a:stretch/>
        </p:blipFill>
        <p:spPr>
          <a:xfrm>
            <a:off x="352425" y="1944451"/>
            <a:ext cx="11487150" cy="35007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1913986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3878804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935572"/>
            <a:ext cx="11544300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1915848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64844"/>
            <a:ext cx="11506200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486916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81320"/>
            <a:ext cx="114966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293" y="3748113"/>
            <a:ext cx="10944225" cy="167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464" y="372370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374145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97582" y="3739235"/>
            <a:ext cx="11624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871" y="1951000"/>
            <a:ext cx="11439525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0823" y="3843292"/>
            <a:ext cx="102971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8261" y="3887682"/>
            <a:ext cx="205942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3561" y="3876581"/>
            <a:ext cx="127874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91278" y="3880776"/>
            <a:ext cx="127874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99</cp:revision>
  <dcterms:created xsi:type="dcterms:W3CDTF">2015-09-16T06:44:00Z</dcterms:created>
  <dcterms:modified xsi:type="dcterms:W3CDTF">2025-08-18T13:01:37Z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