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3024187"/>
            <a:ext cx="79629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397" y="1268760"/>
            <a:ext cx="115538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062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06084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11634" y="5057136"/>
            <a:ext cx="131235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5919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9680" y="1259499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8725"/>
            <a:ext cx="11525250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228725"/>
            <a:ext cx="38884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0048" y="5146728"/>
            <a:ext cx="266571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5400"/>
            <a:ext cx="116109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04864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068960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39536" y="5120352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347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268760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3246212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204864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4149080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342102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212976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5120244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068960"/>
            <a:ext cx="34563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5013176"/>
            <a:ext cx="32403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4962"/>
            <a:ext cx="10154492" cy="55653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124744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3645024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5333146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175456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4175456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7953" y="2204864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2319160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5157192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0846" y="5078061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3602" y="2132856"/>
            <a:ext cx="103051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57378" y="2132856"/>
            <a:ext cx="182705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132311"/>
            <a:ext cx="3168352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77072"/>
            <a:ext cx="1008112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2025-08-13T05:29:49Z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