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152775"/>
            <a:ext cx="74676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8"/>
          <a:stretch/>
        </p:blipFill>
        <p:spPr>
          <a:xfrm>
            <a:off x="407368" y="1376280"/>
            <a:ext cx="11427444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365045"/>
            <a:ext cx="114871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14" y="2204864"/>
            <a:ext cx="108489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6" y="1412776"/>
            <a:ext cx="11496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01008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78" y="1484784"/>
            <a:ext cx="114300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42126"/>
            <a:ext cx="114585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29174"/>
            <a:ext cx="114204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94" y="1243345"/>
            <a:ext cx="11391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9055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652130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696738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5741346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4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67"/>
          <a:stretch/>
        </p:blipFill>
        <p:spPr>
          <a:xfrm>
            <a:off x="417229" y="1267544"/>
            <a:ext cx="11379249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830"/>
          <a:stretch/>
        </p:blipFill>
        <p:spPr>
          <a:xfrm>
            <a:off x="375590" y="1274704"/>
            <a:ext cx="11458575" cy="478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1"/>
          <a:stretch/>
        </p:blipFill>
        <p:spPr>
          <a:xfrm>
            <a:off x="398490" y="1282187"/>
            <a:ext cx="11446494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5" b="1"/>
          <a:stretch/>
        </p:blipFill>
        <p:spPr>
          <a:xfrm>
            <a:off x="367359" y="1277638"/>
            <a:ext cx="11439525" cy="48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4564"/>
            <a:ext cx="11391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251004"/>
            <a:ext cx="114490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4" y="1377264"/>
            <a:ext cx="1134427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26" y="2240375"/>
            <a:ext cx="108966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122</cp:revision>
  <dcterms:created xsi:type="dcterms:W3CDTF">2015-09-16T06:44:00Z</dcterms:created>
  <dcterms:modified xsi:type="dcterms:W3CDTF">2025-08-20T13:23:03Z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