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996952"/>
            <a:ext cx="121158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085184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50"/>
            <a:ext cx="10424614" cy="562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060848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49000" cy="4257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0416" y="2132856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12424" y="2204864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77575" cy="2505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588" y="2204864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5247"/>
            <a:ext cx="11525250" cy="561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5"/>
            <a:ext cx="11563350" cy="557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1253936"/>
            <a:ext cx="151216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2204864"/>
            <a:ext cx="172819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193356"/>
            <a:ext cx="374441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26142" y="6093296"/>
            <a:ext cx="252028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450"/>
            <a:ext cx="116014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196752"/>
            <a:ext cx="223224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140968"/>
            <a:ext cx="223224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4" y="5085184"/>
            <a:ext cx="223224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2906"/>
            <a:ext cx="9933134" cy="561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2025-08-13T04:24:03Z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