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068960"/>
            <a:ext cx="7734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077072"/>
            <a:ext cx="9361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3140968"/>
            <a:ext cx="9361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132856"/>
            <a:ext cx="9361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728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9361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538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6205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47914"/>
            <a:ext cx="25922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507471"/>
            <a:ext cx="25922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529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412776"/>
            <a:ext cx="237626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394" y="3212976"/>
            <a:ext cx="237626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209944"/>
            <a:ext cx="237626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300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797152"/>
            <a:ext cx="237626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190" y="4797152"/>
            <a:ext cx="158040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48880"/>
            <a:ext cx="180020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2348880"/>
            <a:ext cx="20162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229200"/>
            <a:ext cx="20162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1867" y="5229200"/>
            <a:ext cx="20162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5425"/>
            <a:ext cx="115728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4528" y="2447264"/>
            <a:ext cx="1663385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56992"/>
            <a:ext cx="1663385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301208"/>
            <a:ext cx="215664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3795" y="5283624"/>
            <a:ext cx="215664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04864"/>
            <a:ext cx="237626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4994" y="2204864"/>
            <a:ext cx="237626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2708"/>
            <a:ext cx="10401696" cy="556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9361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2025-08-13T04:47:29Z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