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356992"/>
            <a:ext cx="975360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7765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16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10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0620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98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6109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648484"/>
            <a:ext cx="41764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44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6860"/>
            <a:ext cx="9673688" cy="55575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68488" y="2231240"/>
            <a:ext cx="41764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28304" y="3114592"/>
            <a:ext cx="13681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3632" y="3797832"/>
            <a:ext cx="15841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6000" y="5445224"/>
            <a:ext cx="15841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03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256936"/>
            <a:ext cx="10297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0944" y="4037809"/>
            <a:ext cx="10297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0944" y="4881872"/>
            <a:ext cx="10297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60944" y="5699556"/>
            <a:ext cx="10297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87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348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4365104"/>
            <a:ext cx="21602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5301208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03646"/>
            <a:ext cx="1162050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348880"/>
            <a:ext cx="19442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4" y="2348880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5157192"/>
            <a:ext cx="18002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6040" y="5229200"/>
            <a:ext cx="18002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38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248824"/>
            <a:ext cx="2304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5054" y="2187278"/>
            <a:ext cx="2304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6021288"/>
            <a:ext cx="2304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75920" y="6021288"/>
            <a:ext cx="185606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2050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320832"/>
            <a:ext cx="16561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64843" y="2224117"/>
            <a:ext cx="16561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69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04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1572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80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81125"/>
            <a:ext cx="1162050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94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336" y="1340768"/>
            <a:ext cx="11778232" cy="5155223"/>
            <a:chOff x="119337" y="1484784"/>
            <a:chExt cx="11778232" cy="515522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8640" r="188"/>
            <a:stretch/>
          </p:blipFill>
          <p:spPr>
            <a:xfrm>
              <a:off x="119337" y="1484784"/>
              <a:ext cx="11665296" cy="152285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3010982"/>
              <a:ext cx="11706225" cy="3629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885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2025-08-13T06:49:27Z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