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32" r:id="rId3"/>
    <p:sldId id="333" r:id="rId4"/>
    <p:sldId id="334" r:id="rId5"/>
    <p:sldId id="335" r:id="rId6"/>
    <p:sldId id="336" r:id="rId7"/>
    <p:sldId id="337" r:id="rId8"/>
    <p:sldId id="338" r:id="rId9"/>
    <p:sldId id="339" r:id="rId10"/>
    <p:sldId id="340" r:id="rId11"/>
    <p:sldId id="341" r:id="rId12"/>
    <p:sldId id="342" r:id="rId13"/>
    <p:sldId id="343" r:id="rId14"/>
    <p:sldId id="344" r:id="rId15"/>
    <p:sldId id="345" r:id="rId16"/>
    <p:sldId id="346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3114675"/>
            <a:ext cx="11820525" cy="628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77625" cy="433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8169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468100" cy="3448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1340768"/>
            <a:ext cx="792088" cy="6194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1000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49075" cy="3419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204864"/>
            <a:ext cx="792088" cy="6194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46007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544300" cy="4362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132856"/>
            <a:ext cx="792088" cy="6194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9802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15725" cy="3438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44472" y="2276872"/>
            <a:ext cx="792088" cy="6194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5242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868025" cy="335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9293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01450" cy="3333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2132856"/>
            <a:ext cx="792088" cy="6194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4320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553825" cy="5219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2160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544300" cy="5086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75920" y="1484784"/>
            <a:ext cx="3528392" cy="5598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95600" y="3356992"/>
            <a:ext cx="2016224" cy="5598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367808" y="5085184"/>
            <a:ext cx="2664296" cy="5598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9103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582400" cy="5219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48328" y="1556792"/>
            <a:ext cx="1584176" cy="5598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84543" y="2456056"/>
            <a:ext cx="1742594" cy="5598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54082" y="4221088"/>
            <a:ext cx="3710069" cy="5598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7983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52025"/>
            <a:ext cx="11211550" cy="55919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3442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196752"/>
            <a:ext cx="11649075" cy="437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8034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7272"/>
            <a:ext cx="10610338" cy="5510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3871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91344" y="1268760"/>
            <a:ext cx="11572875" cy="5135463"/>
            <a:chOff x="191344" y="1268760"/>
            <a:chExt cx="11572875" cy="513546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1344" y="1268760"/>
              <a:ext cx="11572875" cy="24955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77069" y="3861048"/>
              <a:ext cx="11487150" cy="25431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206478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44300" cy="5248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8266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2025-08-13T04:11:09Z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