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3167062"/>
            <a:ext cx="87439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41" y="1952447"/>
            <a:ext cx="11449050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9" y="373385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81582" y="373385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53" y="1967148"/>
            <a:ext cx="114776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55323" y="3717032"/>
            <a:ext cx="226055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976" y="3719254"/>
            <a:ext cx="168449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56" y="1774244"/>
            <a:ext cx="114300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474" y="1932650"/>
            <a:ext cx="11515725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10" y="4736032"/>
            <a:ext cx="11430000" cy="1552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1899361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1" y="285293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610" y="3762410"/>
            <a:ext cx="51833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38" y="1906116"/>
            <a:ext cx="11468100" cy="346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10" y="5698794"/>
            <a:ext cx="11382375" cy="666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1424" y="1906116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2829505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4680787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48563" y="5641897"/>
            <a:ext cx="516386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838" y="1963887"/>
            <a:ext cx="1134427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843317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3" y="467977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41" y="1959813"/>
            <a:ext cx="113728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88" y="1965161"/>
            <a:ext cx="1143000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924726"/>
            <a:ext cx="38164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386104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3916" y="585384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26" y="1922274"/>
            <a:ext cx="1147762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3" y="1907727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86104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87727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3" y="1956736"/>
            <a:ext cx="114490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4869160"/>
            <a:ext cx="10801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11" b="46321"/>
          <a:stretch/>
        </p:blipFill>
        <p:spPr>
          <a:xfrm>
            <a:off x="939042" y="2139417"/>
            <a:ext cx="10945216" cy="2919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408" y="4024858"/>
            <a:ext cx="57150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69" y="1964830"/>
            <a:ext cx="115157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6375" y="192167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86104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38" y="1978281"/>
            <a:ext cx="1146810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7" y="193512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055440" y="3861048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567608" y="4869160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66" y="1936177"/>
            <a:ext cx="11430000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4725144"/>
            <a:ext cx="25922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915707"/>
            <a:ext cx="114395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5" y="1910037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75967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837282"/>
            <a:ext cx="1148715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5" y="2881791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84" y="1961081"/>
            <a:ext cx="114204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916832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5696760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78" y="1954518"/>
            <a:ext cx="1143000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846281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3824552"/>
            <a:ext cx="22871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5" y="571451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69" y="1956486"/>
            <a:ext cx="114109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9355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11" t="53679"/>
          <a:stretch/>
        </p:blipFill>
        <p:spPr>
          <a:xfrm>
            <a:off x="904514" y="2636912"/>
            <a:ext cx="10945216" cy="25192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408" y="2755002"/>
            <a:ext cx="57150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949519"/>
            <a:ext cx="11487150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3" y="3789040"/>
            <a:ext cx="33673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5" y="4653136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65" y="1925166"/>
            <a:ext cx="1155382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192516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737971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66" y="1907954"/>
            <a:ext cx="11534775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39" y="1892420"/>
            <a:ext cx="165618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52936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7548" y="4806030"/>
            <a:ext cx="57246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62" y="1890198"/>
            <a:ext cx="113919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1" y="1890198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37" y="1962466"/>
            <a:ext cx="11410950" cy="358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5877272"/>
            <a:ext cx="6724650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473" y="472514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472514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472514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66" y="1959512"/>
            <a:ext cx="114300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9" y="371703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1" y="3717032"/>
            <a:ext cx="194421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2025-08-19T10:13:36Z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