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167062"/>
            <a:ext cx="56292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74162"/>
            <a:ext cx="114109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48288"/>
            <a:ext cx="28803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22920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69231"/>
            <a:ext cx="114300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31124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221088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32304" y="5211444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493662"/>
            <a:ext cx="11468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368386"/>
            <a:ext cx="410445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39763"/>
            <a:ext cx="114300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3"/>
          <a:stretch/>
        </p:blipFill>
        <p:spPr>
          <a:xfrm>
            <a:off x="339431" y="1268760"/>
            <a:ext cx="11477625" cy="548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40" y="1564235"/>
            <a:ext cx="114204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6" y="1562604"/>
            <a:ext cx="114014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69" y="1558932"/>
            <a:ext cx="114871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76" y="1537727"/>
            <a:ext cx="113538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519748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82" y="1490627"/>
            <a:ext cx="113919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98" y="1251004"/>
            <a:ext cx="115062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5" y="3023585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670908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7194" y="4310852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4941168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21" y="1375370"/>
            <a:ext cx="114966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22" y="1324984"/>
            <a:ext cx="115062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100811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53" y="1685020"/>
            <a:ext cx="1147762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610060"/>
            <a:ext cx="3528392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878070"/>
            <a:ext cx="1872208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1" y="1612028"/>
            <a:ext cx="114109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84" y="1680414"/>
            <a:ext cx="1142047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1592304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2204864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2852936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3498296"/>
            <a:ext cx="1872208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4143656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5840" y="4793808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585912"/>
            <a:ext cx="114300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428999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4706404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4724159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12" y="1556924"/>
            <a:ext cx="11353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546" y="2330140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2884" y="2330140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4068" y="3573016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9820" y="3573016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4845613"/>
            <a:ext cx="128726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5208" y="4845613"/>
            <a:ext cx="1584176" cy="454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6" y="1278520"/>
            <a:ext cx="115538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5030932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9396"/>
            <a:ext cx="114490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568274"/>
            <a:ext cx="2376264" cy="536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455634"/>
            <a:ext cx="4104456" cy="536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4400616"/>
            <a:ext cx="226814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</Words>
  <Application>Microsoft Office PowerPoint</Application>
  <PresentationFormat>宽屏</PresentationFormat>
  <Paragraphs>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2025-08-20T06:39:41Z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