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2" r:id="rId2"/>
    <p:sldId id="38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  <p:sldId id="397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3143250"/>
            <a:ext cx="79914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00" y="1287500"/>
            <a:ext cx="115062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905438"/>
            <a:ext cx="69847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46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77264"/>
            <a:ext cx="11487150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67994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0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34" y="1246553"/>
            <a:ext cx="114585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667" y="4081754"/>
            <a:ext cx="10922741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667" y="4947818"/>
            <a:ext cx="10922741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955" y="5823020"/>
            <a:ext cx="10922741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1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13"/>
          <a:stretch/>
        </p:blipFill>
        <p:spPr>
          <a:xfrm>
            <a:off x="398490" y="1249949"/>
            <a:ext cx="11413156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73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15" y="1430532"/>
            <a:ext cx="114395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2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39410"/>
            <a:ext cx="114585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14096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3185358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4519" y="314096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2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94" y="1458150"/>
            <a:ext cx="113919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640689"/>
            <a:ext cx="280831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520385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23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56" y="1483800"/>
            <a:ext cx="114585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66636"/>
            <a:ext cx="6120680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091" y="4112584"/>
            <a:ext cx="6120680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64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27"/>
          <a:stretch/>
        </p:blipFill>
        <p:spPr>
          <a:xfrm>
            <a:off x="352425" y="1251988"/>
            <a:ext cx="11487150" cy="4949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10"/>
          <a:stretch/>
        </p:blipFill>
        <p:spPr>
          <a:xfrm>
            <a:off x="376237" y="1354085"/>
            <a:ext cx="11439525" cy="4667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9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78"/>
          <a:stretch/>
        </p:blipFill>
        <p:spPr>
          <a:xfrm>
            <a:off x="362597" y="1349646"/>
            <a:ext cx="11449050" cy="4626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9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97"/>
          <a:stretch/>
        </p:blipFill>
        <p:spPr>
          <a:xfrm>
            <a:off x="327085" y="1353439"/>
            <a:ext cx="11449050" cy="466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73"/>
          <a:stretch/>
        </p:blipFill>
        <p:spPr>
          <a:xfrm>
            <a:off x="367359" y="1315394"/>
            <a:ext cx="11439525" cy="304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7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86"/>
          <a:stretch/>
        </p:blipFill>
        <p:spPr>
          <a:xfrm>
            <a:off x="309329" y="1261850"/>
            <a:ext cx="11449050" cy="54094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0608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01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22" y="1247632"/>
            <a:ext cx="114585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056"/>
          <a:stretch/>
        </p:blipFill>
        <p:spPr>
          <a:xfrm>
            <a:off x="358481" y="1468368"/>
            <a:ext cx="11439525" cy="40488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7602" y="14127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60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123</cp:revision>
  <dcterms:created xsi:type="dcterms:W3CDTF">2015-09-16T06:44:00Z</dcterms:created>
  <dcterms:modified xsi:type="dcterms:W3CDTF">2025-08-20T10:21:14Z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