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3048000"/>
            <a:ext cx="76485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326858"/>
            <a:ext cx="864096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875"/>
            <a:ext cx="115062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76392" y="2204864"/>
            <a:ext cx="1080120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6021288"/>
            <a:ext cx="1080120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-58" b="17964"/>
          <a:stretch/>
        </p:blipFill>
        <p:spPr>
          <a:xfrm>
            <a:off x="263352" y="1196752"/>
            <a:ext cx="11665296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238264"/>
            <a:ext cx="1080120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395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1163002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86276" y="2466520"/>
            <a:ext cx="2177876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4410736"/>
            <a:ext cx="2177876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356792"/>
            <a:ext cx="1872208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3256936"/>
            <a:ext cx="2520280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5261024"/>
            <a:ext cx="2520280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5443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4653136"/>
            <a:ext cx="2177876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4653136"/>
            <a:ext cx="2177876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7300"/>
            <a:ext cx="1161097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204864"/>
            <a:ext cx="3240360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2204864"/>
            <a:ext cx="165618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0847" y="5157192"/>
            <a:ext cx="165618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16992" y="5157192"/>
            <a:ext cx="2563583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875"/>
            <a:ext cx="116300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257616"/>
            <a:ext cx="129614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71375" y="2257616"/>
            <a:ext cx="129614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40" y="5085184"/>
            <a:ext cx="1296144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6093296"/>
            <a:ext cx="1944216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556792"/>
            <a:ext cx="11668125" cy="4519065"/>
            <a:chOff x="244783" y="1268315"/>
            <a:chExt cx="11668125" cy="45190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4783" y="1268315"/>
              <a:ext cx="11572875" cy="2724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4783" y="4149080"/>
              <a:ext cx="11668125" cy="16383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048328" y="4437557"/>
            <a:ext cx="864096" cy="61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2427"/>
            <a:ext cx="115728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2025-08-13T04:14:10Z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