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52" r:id="rId2"/>
    <p:sldId id="382" r:id="rId3"/>
    <p:sldId id="353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t="48856" b="1"/>
          <a:stretch/>
        </p:blipFill>
        <p:spPr>
          <a:xfrm>
            <a:off x="366065" y="3356992"/>
            <a:ext cx="11477625" cy="8671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1175" y="2204864"/>
            <a:ext cx="862965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1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86830"/>
            <a:ext cx="114014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00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93662"/>
            <a:ext cx="113823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16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21280"/>
            <a:ext cx="114490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83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44" y="1502709"/>
            <a:ext cx="115347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08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11418"/>
            <a:ext cx="114490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48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57025"/>
            <a:ext cx="115538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91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40" y="1502540"/>
            <a:ext cx="11572875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4232126"/>
            <a:ext cx="1145857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2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05423"/>
            <a:ext cx="11487150" cy="4181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480" y="242088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39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97" y="1441673"/>
            <a:ext cx="115252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2088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48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86" y="1555636"/>
            <a:ext cx="115728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20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b="38484"/>
          <a:stretch/>
        </p:blipFill>
        <p:spPr>
          <a:xfrm>
            <a:off x="374943" y="1385158"/>
            <a:ext cx="11477625" cy="286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2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30" y="1448914"/>
            <a:ext cx="114585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34888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73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932072"/>
            <a:ext cx="1071212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69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030" y="1349646"/>
            <a:ext cx="109061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5" y="1303014"/>
            <a:ext cx="11089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167" y="2158232"/>
            <a:ext cx="11089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494" y="3013450"/>
            <a:ext cx="11089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030" y="3868668"/>
            <a:ext cx="11089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84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67303"/>
            <a:ext cx="114109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44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37762"/>
            <a:ext cx="115157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42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00336"/>
            <a:ext cx="115157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0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00646"/>
            <a:ext cx="114585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47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39036"/>
            <a:ext cx="115824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00271"/>
            <a:ext cx="147616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4389222"/>
            <a:ext cx="345638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77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294" y="1277638"/>
            <a:ext cx="10491341" cy="53196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492896"/>
            <a:ext cx="172819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4005064"/>
            <a:ext cx="280831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72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419138"/>
            <a:ext cx="345638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767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906" y="1511418"/>
            <a:ext cx="114966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95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9077"/>
            <a:ext cx="114490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695987"/>
            <a:ext cx="4104456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670892"/>
            <a:ext cx="1036915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532472"/>
            <a:ext cx="1036915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2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20407"/>
            <a:ext cx="115252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9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2846"/>
          <a:stretch/>
        </p:blipFill>
        <p:spPr>
          <a:xfrm>
            <a:off x="342900" y="1349646"/>
            <a:ext cx="11506200" cy="459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13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259" y="1287735"/>
            <a:ext cx="115157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2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10" y="1399538"/>
            <a:ext cx="11306175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5026" y="139953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065" y="242088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1065" y="334988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860" y="422108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1065" y="5149345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398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78" y="1354501"/>
            <a:ext cx="10991850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5026" y="139953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065" y="242088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1065" y="334988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860" y="422108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1065" y="5149345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81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78" y="1412776"/>
            <a:ext cx="114585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57301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37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766" y="1480358"/>
            <a:ext cx="106870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25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103</cp:revision>
  <dcterms:created xsi:type="dcterms:W3CDTF">2015-09-16T06:44:00Z</dcterms:created>
  <dcterms:modified xsi:type="dcterms:W3CDTF">2025-08-14T08:39:41Z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