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775" y="3024187"/>
            <a:ext cx="969645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16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4430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636912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7808" y="3401381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35816" y="4365141"/>
            <a:ext cx="9607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67808" y="5085184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103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4634"/>
            <a:ext cx="10058100" cy="55933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5786008"/>
            <a:ext cx="40324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983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2028"/>
            <a:ext cx="8352928" cy="560239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60720" y="6074040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442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1938"/>
            <a:ext cx="9712918" cy="56060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623005"/>
            <a:ext cx="8424936" cy="476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221088"/>
            <a:ext cx="8568952" cy="476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871718"/>
            <a:ext cx="8568952" cy="476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5487180"/>
            <a:ext cx="8568952" cy="476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6093849"/>
            <a:ext cx="8568952" cy="476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034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447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373484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48128" y="3220096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9616" y="5013176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383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10975" cy="3505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14087" y="1330304"/>
            <a:ext cx="207054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8048" y="3176136"/>
            <a:ext cx="207054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574288" cy="545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699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6335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04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8717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80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94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196752"/>
            <a:ext cx="11753850" cy="5082326"/>
            <a:chOff x="119336" y="1268760"/>
            <a:chExt cx="11753850" cy="508232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336" y="1268760"/>
              <a:ext cx="11753850" cy="1685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2211" y="2969711"/>
              <a:ext cx="11610975" cy="33813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885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2025-08-13T05:19:03Z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