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52" r:id="rId2"/>
    <p:sldId id="382" r:id="rId3"/>
    <p:sldId id="383" r:id="rId4"/>
    <p:sldId id="384" r:id="rId5"/>
    <p:sldId id="385" r:id="rId6"/>
    <p:sldId id="386" r:id="rId7"/>
    <p:sldId id="387" r:id="rId8"/>
    <p:sldId id="388" r:id="rId9"/>
    <p:sldId id="389" r:id="rId10"/>
    <p:sldId id="390" r:id="rId11"/>
    <p:sldId id="391" r:id="rId12"/>
    <p:sldId id="392" r:id="rId13"/>
    <p:sldId id="393" r:id="rId14"/>
    <p:sldId id="394" r:id="rId15"/>
    <p:sldId id="395" r:id="rId16"/>
    <p:sldId id="396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6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571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5" y="3086100"/>
            <a:ext cx="942975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41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79" y="1539036"/>
            <a:ext cx="113823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55679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955461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871" y="1403898"/>
            <a:ext cx="1143952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100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584" y="1574595"/>
            <a:ext cx="1146810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1965" y="1502540"/>
            <a:ext cx="520465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6744072" y="2573782"/>
            <a:ext cx="391033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8695885" y="4725144"/>
            <a:ext cx="323168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1064318" y="5768768"/>
            <a:ext cx="36724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547018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181" y="1575532"/>
            <a:ext cx="1148715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1045" y="2528408"/>
            <a:ext cx="11336285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1045" y="3598666"/>
            <a:ext cx="11336285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732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27"/>
          <a:stretch/>
        </p:blipFill>
        <p:spPr>
          <a:xfrm>
            <a:off x="315619" y="1246436"/>
            <a:ext cx="11525250" cy="520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22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856" y="2141372"/>
            <a:ext cx="10248900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194432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29515" y="3194432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727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37"/>
          <a:stretch/>
        </p:blipFill>
        <p:spPr>
          <a:xfrm>
            <a:off x="373416" y="1268759"/>
            <a:ext cx="11391900" cy="540816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2628034"/>
            <a:ext cx="4248472" cy="59460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1904" y="3675539"/>
            <a:ext cx="4248472" cy="59460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1904" y="4723044"/>
            <a:ext cx="4248472" cy="59460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0096" y="5792770"/>
            <a:ext cx="4248472" cy="59460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237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930"/>
          <a:stretch/>
        </p:blipFill>
        <p:spPr>
          <a:xfrm>
            <a:off x="288338" y="1277638"/>
            <a:ext cx="11544300" cy="484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02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403" y="1277638"/>
            <a:ext cx="1141095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19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699" y="1276391"/>
            <a:ext cx="114776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39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993" y="1279626"/>
            <a:ext cx="1143952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74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389"/>
          <a:stretch/>
        </p:blipFill>
        <p:spPr>
          <a:xfrm>
            <a:off x="417806" y="1340768"/>
            <a:ext cx="11391900" cy="4806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57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828" y="1412776"/>
            <a:ext cx="1146810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01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390" y="1389734"/>
            <a:ext cx="114300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52105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5125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069" y="1550946"/>
            <a:ext cx="113633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0732" y="261027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83600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122</cp:revision>
  <dcterms:created xsi:type="dcterms:W3CDTF">2015-09-16T06:44:00Z</dcterms:created>
  <dcterms:modified xsi:type="dcterms:W3CDTF">2025-08-20T13:11:44Z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