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56" r:id="rId8"/>
    <p:sldId id="357" r:id="rId9"/>
    <p:sldId id="330" r:id="rId10"/>
    <p:sldId id="331" r:id="rId11"/>
    <p:sldId id="332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143250"/>
            <a:ext cx="56483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7"/>
          <a:stretch/>
        </p:blipFill>
        <p:spPr>
          <a:xfrm>
            <a:off x="380956" y="1254496"/>
            <a:ext cx="11449050" cy="52116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2060848"/>
            <a:ext cx="198959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2955240"/>
            <a:ext cx="309634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4746211"/>
            <a:ext cx="309634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84232" y="5654664"/>
            <a:ext cx="3096344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563"/>
          <a:stretch/>
        </p:blipFill>
        <p:spPr>
          <a:xfrm>
            <a:off x="293747" y="1230527"/>
            <a:ext cx="11515725" cy="42867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742900"/>
            <a:ext cx="5112568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69" y="1261851"/>
            <a:ext cx="1141095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653136"/>
            <a:ext cx="1728192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88" y="1248043"/>
            <a:ext cx="114300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160256"/>
            <a:ext cx="2448272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40079"/>
            <a:ext cx="114109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56" y="1261656"/>
            <a:ext cx="11382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114"/>
          <a:stretch/>
        </p:blipFill>
        <p:spPr>
          <a:xfrm>
            <a:off x="1604995" y="1244788"/>
            <a:ext cx="10144125" cy="14641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2921965"/>
            <a:ext cx="11353800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60" y="1236040"/>
            <a:ext cx="113919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3" y="1261851"/>
            <a:ext cx="114490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05"/>
          <a:stretch/>
        </p:blipFill>
        <p:spPr>
          <a:xfrm>
            <a:off x="385762" y="1268760"/>
            <a:ext cx="11420475" cy="154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791"/>
            <a:ext cx="93916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3966" y="295229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3487937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2885"/>
            <a:ext cx="114300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7976" y="3420122"/>
            <a:ext cx="108012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564917"/>
            <a:ext cx="11449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108012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5474" y="5013176"/>
            <a:ext cx="108012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47" y="1534025"/>
            <a:ext cx="114871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108012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371116"/>
            <a:ext cx="11430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1080120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691930"/>
            <a:ext cx="1141095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1691930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8240" y="2204864"/>
            <a:ext cx="118764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2845101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405453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013" y="1644123"/>
            <a:ext cx="114109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933056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53097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683052"/>
            <a:ext cx="98774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683052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220486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2785364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3311126"/>
            <a:ext cx="15841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63" y="1628800"/>
            <a:ext cx="113728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77071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9956" y="3297046"/>
            <a:ext cx="11161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914" y="4400616"/>
            <a:ext cx="79208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4385079"/>
            <a:ext cx="111612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678535"/>
            <a:ext cx="1045845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20486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302740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3302740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363" y="443711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4437112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16" y="5545148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20022" y="5534988"/>
            <a:ext cx="150822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935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19" y="1268760"/>
            <a:ext cx="113252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56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3"/>
          <a:stretch/>
        </p:blipFill>
        <p:spPr>
          <a:xfrm>
            <a:off x="395287" y="1251004"/>
            <a:ext cx="11401425" cy="5193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3024336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2060848"/>
            <a:ext cx="1728192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847731"/>
            <a:ext cx="1728192" cy="612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</Words>
  <Application>Microsoft Office PowerPoint</Application>
  <PresentationFormat>宽屏</PresentationFormat>
  <Paragraphs>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95</cp:revision>
  <dcterms:created xsi:type="dcterms:W3CDTF">2015-09-16T06:44:00Z</dcterms:created>
  <dcterms:modified xsi:type="dcterms:W3CDTF">2025-08-18T07:31:43Z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