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2" r:id="rId60"/>
    <p:sldId id="383" r:id="rId61"/>
    <p:sldId id="384" r:id="rId62"/>
    <p:sldId id="386" r:id="rId63"/>
    <p:sldId id="385" r:id="rId64"/>
    <p:sldId id="387" r:id="rId65"/>
    <p:sldId id="388" r:id="rId66"/>
    <p:sldId id="389" r:id="rId67"/>
    <p:sldId id="390" r:id="rId68"/>
    <p:sldId id="391" r:id="rId69"/>
    <p:sldId id="392" r:id="rId70"/>
    <p:sldId id="393" r:id="rId71"/>
    <p:sldId id="394" r:id="rId72"/>
    <p:sldId id="395" r:id="rId73"/>
    <p:sldId id="396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0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33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55" r="-1"/>
          <a:stretch/>
        </p:blipFill>
        <p:spPr>
          <a:xfrm>
            <a:off x="479376" y="1280552"/>
            <a:ext cx="11307811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45" y="1502540"/>
            <a:ext cx="104679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593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507548"/>
            <a:ext cx="106203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6531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8524"/>
            <a:ext cx="11572875" cy="298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3961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540987"/>
            <a:ext cx="78486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7" y="1378541"/>
            <a:ext cx="105251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9771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423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49646"/>
            <a:ext cx="9791700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8" y="3425155"/>
            <a:ext cx="780097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4290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65" y="1345654"/>
            <a:ext cx="11630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03707" y="414020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4778608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4492" y="5517232"/>
            <a:ext cx="1757772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3" y="1386142"/>
            <a:ext cx="116395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506" y="1547914"/>
            <a:ext cx="212690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2177246"/>
            <a:ext cx="1800200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416420"/>
            <a:ext cx="1800200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385158"/>
            <a:ext cx="114871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74" y="1272095"/>
            <a:ext cx="116395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9932" y="3739717"/>
            <a:ext cx="1368152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4365104"/>
            <a:ext cx="1368152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890"/>
            <a:ext cx="1152525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91" y="1305256"/>
            <a:ext cx="115633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14508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086912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374178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34" y="1386142"/>
            <a:ext cx="116205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18792"/>
            <a:ext cx="101822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7"/>
          <a:stretch/>
        </p:blipFill>
        <p:spPr>
          <a:xfrm>
            <a:off x="290970" y="1239275"/>
            <a:ext cx="1157089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720537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365104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94147"/>
            <a:ext cx="11591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844824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6" y="3756359"/>
            <a:ext cx="129614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4234" y="4987465"/>
            <a:ext cx="1178313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8622"/>
            <a:ext cx="115157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086912"/>
            <a:ext cx="1178313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64241"/>
            <a:ext cx="115633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94" y="1297692"/>
            <a:ext cx="115443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500"/>
            <a:ext cx="96869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1916832"/>
            <a:ext cx="998220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1" y="191683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031" y="2508393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031" y="309995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031" y="3691515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642" y="4283076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52" y="1949803"/>
            <a:ext cx="107061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1" y="191683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031" y="2508393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031" y="309995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1031" y="3691515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642" y="4283076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5020"/>
            <a:ext cx="116300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523206"/>
            <a:ext cx="108013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98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32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53" y="1277638"/>
            <a:ext cx="116300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22" y="1313009"/>
            <a:ext cx="116586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15" y="1328855"/>
            <a:ext cx="11715750" cy="4791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5400" y="3789040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09" y="1412451"/>
            <a:ext cx="1144905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8478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53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77" y="1529174"/>
            <a:ext cx="111537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2917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346" y="1403898"/>
            <a:ext cx="114490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81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6" y="1277638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80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312734"/>
            <a:ext cx="115347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6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88" y="1333725"/>
            <a:ext cx="115824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1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31" y="1302053"/>
            <a:ext cx="115538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86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8" y="1512387"/>
            <a:ext cx="107918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98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32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5531"/>
            <a:ext cx="115633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3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556792"/>
            <a:ext cx="1155382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1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64" y="1529174"/>
            <a:ext cx="11515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917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439410"/>
            <a:ext cx="114871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917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3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538052"/>
            <a:ext cx="11496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29174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4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34" y="1282371"/>
            <a:ext cx="116109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4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8" y="1269744"/>
            <a:ext cx="11582400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60165"/>
            <a:ext cx="116014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5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78516"/>
            <a:ext cx="115728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4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51"/>
          <a:stretch/>
        </p:blipFill>
        <p:spPr>
          <a:xfrm>
            <a:off x="296188" y="1251004"/>
            <a:ext cx="11506200" cy="5240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3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23012"/>
            <a:ext cx="115062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8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557776"/>
            <a:ext cx="107727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98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8428"/>
          <a:stretch/>
        </p:blipFill>
        <p:spPr>
          <a:xfrm>
            <a:off x="263352" y="1341712"/>
            <a:ext cx="11487150" cy="25104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0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3381" b="-1"/>
          <a:stretch/>
        </p:blipFill>
        <p:spPr>
          <a:xfrm>
            <a:off x="263352" y="1260628"/>
            <a:ext cx="11487150" cy="34191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407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68386"/>
            <a:ext cx="115443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3933056"/>
            <a:ext cx="115919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5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09" y="1254780"/>
            <a:ext cx="115538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19675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4185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53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22" y="1287547"/>
            <a:ext cx="115062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196752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3112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97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8970"/>
            <a:ext cx="115252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140968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0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76362"/>
            <a:ext cx="11334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0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4462"/>
            <a:ext cx="11382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4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331137"/>
            <a:ext cx="116300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75" y="1299480"/>
            <a:ext cx="115538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7264"/>
            <a:ext cx="116014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928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29" t="555" b="12901"/>
          <a:stretch/>
        </p:blipFill>
        <p:spPr>
          <a:xfrm>
            <a:off x="335360" y="1268760"/>
            <a:ext cx="1154078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03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4899"/>
          <a:stretch/>
        </p:blipFill>
        <p:spPr>
          <a:xfrm>
            <a:off x="267994" y="3018644"/>
            <a:ext cx="11620500" cy="3322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31" y="1322834"/>
            <a:ext cx="1170622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4509728"/>
            <a:ext cx="1440160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5085184"/>
            <a:ext cx="223224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766297"/>
            <a:ext cx="2016224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1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2928"/>
            <a:ext cx="11639550" cy="485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52928"/>
            <a:ext cx="1352550" cy="42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92544" y="1295449"/>
            <a:ext cx="792088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1934588"/>
            <a:ext cx="1584176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3185948"/>
            <a:ext cx="2880320" cy="48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22286" y="4742954"/>
            <a:ext cx="10552484" cy="521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2286" y="5373216"/>
            <a:ext cx="10552484" cy="51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080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96"/>
          <a:stretch/>
        </p:blipFill>
        <p:spPr>
          <a:xfrm>
            <a:off x="334022" y="1268760"/>
            <a:ext cx="1150620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3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5887"/>
            <a:ext cx="116205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4590" y="194346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636912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407707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7860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8" t="1279"/>
          <a:stretch/>
        </p:blipFill>
        <p:spPr>
          <a:xfrm>
            <a:off x="298744" y="1277638"/>
            <a:ext cx="11575652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24928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3305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3933056"/>
            <a:ext cx="10801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301208"/>
            <a:ext cx="10801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9008" y="5333811"/>
            <a:ext cx="225542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99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46" y="1367786"/>
            <a:ext cx="116395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5600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25144"/>
            <a:ext cx="23762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22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8029"/>
            <a:ext cx="115443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12474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245" y="185291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2259" y="185291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3" y="2578240"/>
            <a:ext cx="11521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9160" y="4769534"/>
            <a:ext cx="209441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89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50543"/>
            <a:ext cx="116109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77281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7" y="2492896"/>
            <a:ext cx="11521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253658"/>
            <a:ext cx="187220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43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03" y="1362722"/>
            <a:ext cx="115157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7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30158"/>
            <a:ext cx="114776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36"/>
          <a:stretch/>
        </p:blipFill>
        <p:spPr>
          <a:xfrm>
            <a:off x="992310" y="2224087"/>
            <a:ext cx="10211494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3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1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8" y="1287363"/>
            <a:ext cx="1158240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214" y="1790572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214" y="2487962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502" y="3203108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8726" y="3897544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014" y="4612690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610" y="5317242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6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27"/>
          <a:stretch/>
        </p:blipFill>
        <p:spPr>
          <a:xfrm>
            <a:off x="323850" y="1259883"/>
            <a:ext cx="11544300" cy="5481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214" y="1259882"/>
            <a:ext cx="11607732" cy="461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214" y="1785638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502" y="2500784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726" y="3195220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0014" y="3910366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4610" y="4614918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6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70" y="1521280"/>
            <a:ext cx="98679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3015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7809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57378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0</Words>
  <Application>Microsoft Office PowerPoint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2025-08-21T08:55:12Z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