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50" r:id="rId22"/>
    <p:sldId id="351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81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3152775"/>
            <a:ext cx="11229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1" b="16603"/>
          <a:stretch/>
        </p:blipFill>
        <p:spPr>
          <a:xfrm>
            <a:off x="307742" y="1268760"/>
            <a:ext cx="11477625" cy="505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43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31890"/>
            <a:ext cx="1145857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9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23012"/>
            <a:ext cx="114681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5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78115"/>
            <a:ext cx="11420475" cy="5038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5837" y="1321329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837" y="2195986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800" y="3066266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762" y="3936546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842" y="4791073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800" y="5663553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676"/>
          <a:stretch/>
        </p:blipFill>
        <p:spPr>
          <a:xfrm>
            <a:off x="367359" y="1393529"/>
            <a:ext cx="11439525" cy="49877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837" y="1321329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842" y="2195986"/>
            <a:ext cx="11441395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800" y="3066266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762" y="3936546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841" y="4791073"/>
            <a:ext cx="11441395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800" y="5663553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34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03" y="1340768"/>
            <a:ext cx="11439525" cy="71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837" y="1321329"/>
            <a:ext cx="11360400" cy="622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3803"/>
          <a:stretch/>
        </p:blipFill>
        <p:spPr>
          <a:xfrm>
            <a:off x="321028" y="2250238"/>
            <a:ext cx="11496675" cy="33843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12969" y="2248513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975695"/>
            <a:ext cx="3348372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603" y="2232482"/>
            <a:ext cx="114395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258956"/>
            <a:ext cx="2376264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219" y="2257147"/>
            <a:ext cx="2875279" cy="55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3043152"/>
            <a:ext cx="3240360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90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31" y="2197046"/>
            <a:ext cx="1147762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043152"/>
            <a:ext cx="3240360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832664"/>
            <a:ext cx="3240360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05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8622"/>
            <a:ext cx="91630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31498"/>
            <a:ext cx="1092517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28825" y="2144286"/>
            <a:ext cx="2677984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720" y="3937873"/>
            <a:ext cx="2677984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2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12" y="2249254"/>
            <a:ext cx="113823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4734"/>
          <a:stretch/>
        </p:blipFill>
        <p:spPr>
          <a:xfrm>
            <a:off x="410222" y="2113132"/>
            <a:ext cx="11353800" cy="3456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9969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7606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63" y="2141734"/>
            <a:ext cx="113728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0068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7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21" y="2252164"/>
            <a:ext cx="115252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4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07" y="2114136"/>
            <a:ext cx="11449050" cy="2771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1141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0050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95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30" y="2229350"/>
            <a:ext cx="114966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9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26" y="2150252"/>
            <a:ext cx="114776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502106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2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006" y="2123978"/>
            <a:ext cx="1142047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07414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12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453" t="1213" b="15057"/>
          <a:stretch/>
        </p:blipFill>
        <p:spPr>
          <a:xfrm>
            <a:off x="407368" y="1268760"/>
            <a:ext cx="11442295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92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4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943"/>
          <a:stretch/>
        </p:blipFill>
        <p:spPr>
          <a:xfrm>
            <a:off x="434985" y="1390882"/>
            <a:ext cx="11341149" cy="420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733256"/>
            <a:ext cx="41910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43" y="1712643"/>
            <a:ext cx="11458575" cy="5038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50" y="1233248"/>
            <a:ext cx="29527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2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7638"/>
            <a:ext cx="114776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132856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2916459"/>
            <a:ext cx="75608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798555"/>
            <a:ext cx="604867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20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01502"/>
            <a:ext cx="114776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226" y="1501502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086716"/>
            <a:ext cx="194421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3086716"/>
            <a:ext cx="17281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086716"/>
            <a:ext cx="237626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4472" y="3081044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91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0" y="1291772"/>
            <a:ext cx="114966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8834" y="2915082"/>
            <a:ext cx="145495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090" y="2915082"/>
            <a:ext cx="311114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2926179"/>
            <a:ext cx="16561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558924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4686" y="5589240"/>
            <a:ext cx="252028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1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103</cp:revision>
  <dcterms:created xsi:type="dcterms:W3CDTF">2015-09-16T06:44:00Z</dcterms:created>
  <dcterms:modified xsi:type="dcterms:W3CDTF">2025-08-14T08:35:21Z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