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24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233" autoAdjust="0"/>
    <p:restoredTop sz="95434" autoAdjust="0"/>
  </p:normalViewPr>
  <p:slideViewPr>
    <p:cSldViewPr showGuides="1">
      <p:cViewPr varScale="1">
        <p:scale>
          <a:sx n="86" d="100"/>
          <a:sy n="86" d="100"/>
        </p:scale>
        <p:origin x="73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76600" y="3186112"/>
            <a:ext cx="5638800" cy="485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867" b="1"/>
          <a:stretch/>
        </p:blipFill>
        <p:spPr>
          <a:xfrm>
            <a:off x="368653" y="1264454"/>
            <a:ext cx="11401425" cy="460788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84232" y="1264454"/>
            <a:ext cx="1008112" cy="507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79576" y="3668265"/>
            <a:ext cx="1008112" cy="507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6719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051"/>
          <a:stretch/>
        </p:blipFill>
        <p:spPr>
          <a:xfrm>
            <a:off x="390525" y="1277638"/>
            <a:ext cx="11410950" cy="393017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83832" y="3708154"/>
            <a:ext cx="1008112" cy="507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1639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151"/>
          <a:stretch/>
        </p:blipFill>
        <p:spPr>
          <a:xfrm>
            <a:off x="457200" y="1268760"/>
            <a:ext cx="11277600" cy="5112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8279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647825"/>
            <a:ext cx="11325225" cy="3562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7402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/>
          <a:srcRect b="4315"/>
          <a:stretch/>
        </p:blipFill>
        <p:spPr>
          <a:xfrm>
            <a:off x="381647" y="1272972"/>
            <a:ext cx="11410950" cy="54683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0384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829"/>
          <a:stretch/>
        </p:blipFill>
        <p:spPr>
          <a:xfrm>
            <a:off x="377531" y="1268760"/>
            <a:ext cx="11401425" cy="4911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228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69"/>
          <a:stretch/>
        </p:blipFill>
        <p:spPr>
          <a:xfrm>
            <a:off x="387056" y="1290457"/>
            <a:ext cx="11382375" cy="4819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3888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3518" y="1260866"/>
            <a:ext cx="11420475" cy="3038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829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53390"/>
          <a:stretch/>
        </p:blipFill>
        <p:spPr>
          <a:xfrm>
            <a:off x="366712" y="1386137"/>
            <a:ext cx="11458575" cy="29700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7488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44350"/>
          <a:stretch/>
        </p:blipFill>
        <p:spPr>
          <a:xfrm>
            <a:off x="366712" y="1340768"/>
            <a:ext cx="11458575" cy="354615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91942" y="2501774"/>
            <a:ext cx="4824537" cy="507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0252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259882"/>
            <a:ext cx="11487150" cy="4943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63952" y="2924944"/>
            <a:ext cx="194421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31704" y="3429000"/>
            <a:ext cx="2664296" cy="3866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99656" y="3930626"/>
            <a:ext cx="2016224" cy="3866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090075" y="4508666"/>
            <a:ext cx="2016224" cy="3866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400255" y="5120696"/>
            <a:ext cx="1512169" cy="3866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975992" y="5742968"/>
            <a:ext cx="1823864" cy="3866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46538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376280"/>
            <a:ext cx="11458575" cy="4076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63952" y="3573016"/>
            <a:ext cx="4824537" cy="507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4518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386142"/>
            <a:ext cx="11449050" cy="3505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11824" y="4077072"/>
            <a:ext cx="4824537" cy="507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0813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373235"/>
            <a:ext cx="11468100" cy="2352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23792" y="2708920"/>
            <a:ext cx="6480720" cy="507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6420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3072" y="1380672"/>
            <a:ext cx="11468100" cy="4667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49768" y="3487231"/>
            <a:ext cx="10390848" cy="507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4265355"/>
            <a:ext cx="10657184" cy="507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5043479"/>
            <a:ext cx="10657184" cy="6375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0526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8882" y="1269744"/>
            <a:ext cx="11496675" cy="3848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87888" y="3573016"/>
            <a:ext cx="86409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11824" y="4077072"/>
            <a:ext cx="129614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47928" y="4649792"/>
            <a:ext cx="180020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0836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956" y="1685020"/>
            <a:ext cx="11458575" cy="2790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78043" y="1689216"/>
            <a:ext cx="180020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03912" y="2204864"/>
            <a:ext cx="180020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20336" y="3356992"/>
            <a:ext cx="180020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847528" y="2773660"/>
            <a:ext cx="180020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4137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8783" y="1242126"/>
            <a:ext cx="11420475" cy="4429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927648" y="3064279"/>
            <a:ext cx="144016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9856" y="3064279"/>
            <a:ext cx="79208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853342" y="4112584"/>
            <a:ext cx="144016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725550" y="4112584"/>
            <a:ext cx="79208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927648" y="5166070"/>
            <a:ext cx="108012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041474" y="5166070"/>
            <a:ext cx="108012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2459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20993"/>
          <a:stretch/>
        </p:blipFill>
        <p:spPr>
          <a:xfrm>
            <a:off x="326482" y="1653292"/>
            <a:ext cx="11496675" cy="444000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3592" y="2204864"/>
            <a:ext cx="129614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23792" y="2204864"/>
            <a:ext cx="86409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23792" y="3293370"/>
            <a:ext cx="129614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023992" y="3311126"/>
            <a:ext cx="86409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320136" y="5048688"/>
            <a:ext cx="79208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688288" y="5048688"/>
            <a:ext cx="194421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39402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79007"/>
          <a:stretch/>
        </p:blipFill>
        <p:spPr>
          <a:xfrm>
            <a:off x="326482" y="1574548"/>
            <a:ext cx="11496675" cy="117974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2303506"/>
            <a:ext cx="136815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03712" y="2330140"/>
            <a:ext cx="136815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162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2112"/>
          <a:stretch/>
        </p:blipFill>
        <p:spPr>
          <a:xfrm>
            <a:off x="322969" y="1277638"/>
            <a:ext cx="11439525" cy="546373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5336720"/>
            <a:ext cx="1008112" cy="507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1125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3244" y="1246518"/>
            <a:ext cx="11430000" cy="4667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4509120"/>
            <a:ext cx="1008112" cy="507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6003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221</TotalTime>
  <Words>0</Words>
  <Application>Microsoft Office PowerPoint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96</cp:revision>
  <dcterms:created xsi:type="dcterms:W3CDTF">2015-09-16T06:44:00Z</dcterms:created>
  <dcterms:modified xsi:type="dcterms:W3CDTF">2025-08-19T02:50:57Z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