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52" r:id="rId2"/>
    <p:sldId id="382" r:id="rId3"/>
    <p:sldId id="353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3" r:id="rId33"/>
    <p:sldId id="384" r:id="rId34"/>
    <p:sldId id="385" r:id="rId35"/>
    <p:sldId id="386" r:id="rId36"/>
    <p:sldId id="387" r:id="rId37"/>
    <p:sldId id="388" r:id="rId38"/>
    <p:sldId id="389" r:id="rId39"/>
    <p:sldId id="390" r:id="rId40"/>
    <p:sldId id="391" r:id="rId41"/>
    <p:sldId id="392" r:id="rId42"/>
    <p:sldId id="393" r:id="rId43"/>
    <p:sldId id="394" r:id="rId44"/>
    <p:sldId id="395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2204864"/>
            <a:ext cx="8629650" cy="1028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3390782"/>
            <a:ext cx="1164907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1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50" y="1439410"/>
            <a:ext cx="105156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383966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345456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00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207" y="1412776"/>
            <a:ext cx="114490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1153" y="3284984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365104"/>
            <a:ext cx="5832648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16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6" y="1232279"/>
            <a:ext cx="114395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83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78" y="1262846"/>
            <a:ext cx="113823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08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23"/>
          <a:stretch/>
        </p:blipFill>
        <p:spPr>
          <a:xfrm>
            <a:off x="363244" y="1268760"/>
            <a:ext cx="11430000" cy="358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48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96"/>
          <a:stretch/>
        </p:blipFill>
        <p:spPr>
          <a:xfrm>
            <a:off x="327085" y="1268759"/>
            <a:ext cx="11449050" cy="452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91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95" b="1"/>
          <a:stretch/>
        </p:blipFill>
        <p:spPr>
          <a:xfrm>
            <a:off x="348956" y="1268759"/>
            <a:ext cx="11458575" cy="453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2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538"/>
          <a:stretch/>
        </p:blipFill>
        <p:spPr>
          <a:xfrm>
            <a:off x="363244" y="1268759"/>
            <a:ext cx="11430000" cy="2588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39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23" t="656" b="2292"/>
          <a:stretch/>
        </p:blipFill>
        <p:spPr>
          <a:xfrm>
            <a:off x="407368" y="1268759"/>
            <a:ext cx="11409041" cy="54726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1018239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48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98"/>
          <a:stretch/>
        </p:blipFill>
        <p:spPr>
          <a:xfrm>
            <a:off x="307388" y="1268760"/>
            <a:ext cx="11506200" cy="50028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1018239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20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006" y="1268760"/>
            <a:ext cx="114204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2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13" t="977" b="977"/>
          <a:stretch/>
        </p:blipFill>
        <p:spPr>
          <a:xfrm>
            <a:off x="389611" y="1268759"/>
            <a:ext cx="11413157" cy="54726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1018239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73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1669"/>
          <a:stretch/>
        </p:blipFill>
        <p:spPr>
          <a:xfrm>
            <a:off x="347662" y="1254596"/>
            <a:ext cx="11496675" cy="28224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5530" t="67260" r="33715"/>
          <a:stretch/>
        </p:blipFill>
        <p:spPr>
          <a:xfrm>
            <a:off x="983431" y="4077072"/>
            <a:ext cx="6984777" cy="15841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194" y="5877272"/>
            <a:ext cx="6953250" cy="72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44472" y="3513740"/>
            <a:ext cx="1018239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69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40" y="1382737"/>
            <a:ext cx="11430000" cy="4905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4625518"/>
            <a:ext cx="10889416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615874"/>
            <a:ext cx="10889416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84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79"/>
          <a:stretch/>
        </p:blipFill>
        <p:spPr>
          <a:xfrm>
            <a:off x="355680" y="1280160"/>
            <a:ext cx="11420475" cy="48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44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" y="1273646"/>
            <a:ext cx="115633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42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59175"/>
            <a:ext cx="1143952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0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151"/>
          <a:stretch/>
        </p:blipFill>
        <p:spPr>
          <a:xfrm>
            <a:off x="366077" y="1283414"/>
            <a:ext cx="11439525" cy="4624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47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310" y="1282382"/>
            <a:ext cx="114681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77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255" y="1239168"/>
            <a:ext cx="113728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72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347" y="1306512"/>
            <a:ext cx="114776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691164"/>
            <a:ext cx="468052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5052542"/>
            <a:ext cx="468052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767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198"/>
          <a:stretch/>
        </p:blipFill>
        <p:spPr>
          <a:xfrm>
            <a:off x="312797" y="1246896"/>
            <a:ext cx="11477625" cy="48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95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772" y="1351915"/>
            <a:ext cx="11534775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941168"/>
            <a:ext cx="1571625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4797152"/>
            <a:ext cx="288032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2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56042"/>
            <a:ext cx="114585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717032"/>
            <a:ext cx="4824536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4437112"/>
            <a:ext cx="1440160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9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55" y="1310288"/>
            <a:ext cx="1152525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23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30925"/>
            <a:ext cx="114966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373035"/>
            <a:ext cx="10513168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167820"/>
            <a:ext cx="1051514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7482" y="4952004"/>
            <a:ext cx="1051514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43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072" y="1392456"/>
            <a:ext cx="114585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9846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13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30" y="1258887"/>
            <a:ext cx="113919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52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" y="1270635"/>
            <a:ext cx="114585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422108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96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178"/>
          <a:stretch/>
        </p:blipFill>
        <p:spPr>
          <a:xfrm>
            <a:off x="326072" y="1268760"/>
            <a:ext cx="11458575" cy="21803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25" y="3501008"/>
            <a:ext cx="11410950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443711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99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759"/>
          <a:stretch/>
        </p:blipFill>
        <p:spPr>
          <a:xfrm>
            <a:off x="370840" y="1268760"/>
            <a:ext cx="11430000" cy="491541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79576" y="32129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7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92"/>
          <a:stretch/>
        </p:blipFill>
        <p:spPr>
          <a:xfrm>
            <a:off x="360680" y="1259840"/>
            <a:ext cx="11430000" cy="48100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20486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7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9390"/>
            <a:ext cx="115157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13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948"/>
          <a:stretch/>
        </p:blipFill>
        <p:spPr>
          <a:xfrm>
            <a:off x="395287" y="1268760"/>
            <a:ext cx="11401425" cy="48022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19675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25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14450"/>
            <a:ext cx="112680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77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7588"/>
          <a:stretch/>
        </p:blipFill>
        <p:spPr>
          <a:xfrm>
            <a:off x="409575" y="1678285"/>
            <a:ext cx="11372850" cy="3982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9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5797"/>
          <a:stretch/>
        </p:blipFill>
        <p:spPr>
          <a:xfrm>
            <a:off x="409575" y="1678285"/>
            <a:ext cx="11372850" cy="218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21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504217"/>
            <a:ext cx="51845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74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45"/>
          <a:stretch/>
        </p:blipFill>
        <p:spPr>
          <a:xfrm>
            <a:off x="400697" y="1268759"/>
            <a:ext cx="11372850" cy="459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2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746"/>
          <a:stretch/>
        </p:blipFill>
        <p:spPr>
          <a:xfrm>
            <a:off x="363244" y="1268759"/>
            <a:ext cx="11430000" cy="4529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9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367"/>
          <a:stretch/>
        </p:blipFill>
        <p:spPr>
          <a:xfrm>
            <a:off x="340725" y="1273695"/>
            <a:ext cx="11439525" cy="457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1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27" y="1249031"/>
            <a:ext cx="114204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40968"/>
            <a:ext cx="10296525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9" y="2141065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9" y="3040247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9" y="5085184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37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56" y="1403898"/>
            <a:ext cx="102489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383966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328375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272784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25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108</cp:revision>
  <dcterms:created xsi:type="dcterms:W3CDTF">2015-09-16T06:44:00Z</dcterms:created>
  <dcterms:modified xsi:type="dcterms:W3CDTF">2025-08-19T08:07:05Z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