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52" r:id="rId2"/>
    <p:sldId id="382" r:id="rId3"/>
    <p:sldId id="353" r:id="rId4"/>
    <p:sldId id="354" r:id="rId5"/>
    <p:sldId id="355" r:id="rId6"/>
    <p:sldId id="356" r:id="rId7"/>
    <p:sldId id="357" r:id="rId8"/>
    <p:sldId id="358" r:id="rId9"/>
    <p:sldId id="359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  <p:sldId id="381" r:id="rId32"/>
    <p:sldId id="383" r:id="rId33"/>
    <p:sldId id="384" r:id="rId34"/>
    <p:sldId id="385" r:id="rId35"/>
    <p:sldId id="386" r:id="rId36"/>
    <p:sldId id="387" r:id="rId37"/>
    <p:sldId id="388" r:id="rId38"/>
    <p:sldId id="389" r:id="rId39"/>
    <p:sldId id="390" r:id="rId40"/>
    <p:sldId id="391" r:id="rId41"/>
    <p:sldId id="392" r:id="rId42"/>
    <p:sldId id="393" r:id="rId43"/>
    <p:sldId id="394" r:id="rId44"/>
    <p:sldId id="395" r:id="rId45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6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571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175" y="2204864"/>
            <a:ext cx="8629650" cy="10287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778" y="3405654"/>
            <a:ext cx="10744200" cy="2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41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510" y="1406012"/>
            <a:ext cx="109347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1277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44073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43711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000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618" y="1430085"/>
            <a:ext cx="113442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5815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48610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47437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50233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168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834" y="1377264"/>
            <a:ext cx="1145857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83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246" y="1403898"/>
            <a:ext cx="1057275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6246" y="1313150"/>
            <a:ext cx="11184908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6246" y="2321262"/>
            <a:ext cx="11184908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7534" y="3364886"/>
            <a:ext cx="11184908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086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40702"/>
            <a:ext cx="114204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481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878" y="1538193"/>
            <a:ext cx="114300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91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653" y="1520296"/>
            <a:ext cx="114204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72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2492"/>
            <a:ext cx="114585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394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468" y="1548901"/>
            <a:ext cx="1145857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48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553" y="1558688"/>
            <a:ext cx="114776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20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30401"/>
            <a:ext cx="1143952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02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244" y="1545898"/>
            <a:ext cx="114300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73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9646"/>
            <a:ext cx="11420475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26342" y="376240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695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307554"/>
            <a:ext cx="106489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843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968" y="1530158"/>
            <a:ext cx="116586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9289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443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547" y="1561647"/>
            <a:ext cx="114871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9289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42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943" y="1522590"/>
            <a:ext cx="114776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9289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507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207" y="1421654"/>
            <a:ext cx="1144905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393270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1838" y="3364886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479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409" y="1239711"/>
            <a:ext cx="114014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77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75211"/>
            <a:ext cx="115252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72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65" y="1556792"/>
            <a:ext cx="11477625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153" y="4487412"/>
            <a:ext cx="11601450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767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21178"/>
            <a:ext cx="1144905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951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634" y="1535660"/>
            <a:ext cx="116109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25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863" y="1287500"/>
            <a:ext cx="11525250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612" y="5947013"/>
            <a:ext cx="5553075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9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16179"/>
          <a:stretch/>
        </p:blipFill>
        <p:spPr>
          <a:xfrm>
            <a:off x="361950" y="1295394"/>
            <a:ext cx="11468100" cy="501392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5760" y="2672424"/>
            <a:ext cx="34563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4392" y="4581128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34794" y="5560638"/>
            <a:ext cx="32403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731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978" y="1349646"/>
            <a:ext cx="116300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231498"/>
            <a:ext cx="57606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789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194" y="1323012"/>
            <a:ext cx="1146810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3563154"/>
            <a:ext cx="36724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3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23012"/>
            <a:ext cx="115062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0140" y="2519530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8132" y="3483252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232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474" y="1421654"/>
            <a:ext cx="114490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34888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98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128" y="1246787"/>
            <a:ext cx="11420475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3429000"/>
            <a:ext cx="1149667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868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834" y="1472377"/>
            <a:ext cx="114585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472377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384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640" y="1519761"/>
            <a:ext cx="114204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516767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5480736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229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994" y="1251988"/>
            <a:ext cx="1148715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131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072" y="1555204"/>
            <a:ext cx="11468100" cy="461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44072" y="1484784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6160" y="4463746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48527" y="5445224"/>
            <a:ext cx="100717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322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597" y="1489121"/>
            <a:ext cx="114490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7109" y="1524633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29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259" y="1534151"/>
            <a:ext cx="115157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516767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00225" y="2500790"/>
            <a:ext cx="322379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55646" y="5445224"/>
            <a:ext cx="285232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413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47914"/>
            <a:ext cx="11391900" cy="162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492896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161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725" y="1421670"/>
            <a:ext cx="1143952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419638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518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353" y="1493215"/>
            <a:ext cx="114490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228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210" y="1556792"/>
            <a:ext cx="115443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39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40787"/>
            <a:ext cx="114871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816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75532"/>
            <a:ext cx="11401425" cy="51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2587296"/>
            <a:ext cx="114395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376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57301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60097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58924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250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0</Words>
  <Application>Microsoft Office PowerPoint</Application>
  <PresentationFormat>宽屏</PresentationFormat>
  <Paragraphs>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110</cp:revision>
  <dcterms:created xsi:type="dcterms:W3CDTF">2015-09-16T06:44:00Z</dcterms:created>
  <dcterms:modified xsi:type="dcterms:W3CDTF">2025-08-20T08:44:58Z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