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76575"/>
            <a:ext cx="83153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322259"/>
            <a:ext cx="115347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407984"/>
            <a:ext cx="114966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633630"/>
            <a:ext cx="75608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9858"/>
          <a:stretch/>
        </p:blipFill>
        <p:spPr>
          <a:xfrm>
            <a:off x="393346" y="1551109"/>
            <a:ext cx="11458575" cy="180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578" t="34950"/>
          <a:stretch/>
        </p:blipFill>
        <p:spPr>
          <a:xfrm>
            <a:off x="479376" y="1403898"/>
            <a:ext cx="10819381" cy="3897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732" y="1322028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732" y="2365652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020" y="3427032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020" y="4476823"/>
            <a:ext cx="1160773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186"/>
          <a:stretch/>
        </p:blipFill>
        <p:spPr>
          <a:xfrm>
            <a:off x="416246" y="1260866"/>
            <a:ext cx="11369724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33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1089"/>
            <a:ext cx="114871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191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2491912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654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8" y="1235918"/>
            <a:ext cx="113728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636912"/>
            <a:ext cx="2304256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6890" y="3691339"/>
            <a:ext cx="161770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779396"/>
            <a:ext cx="252028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5849857"/>
            <a:ext cx="1944216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0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375"/>
          <a:stretch/>
        </p:blipFill>
        <p:spPr>
          <a:xfrm>
            <a:off x="310209" y="1254968"/>
            <a:ext cx="11553825" cy="44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77638"/>
            <a:ext cx="114681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8480"/>
            <a:ext cx="11401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277638"/>
            <a:ext cx="114966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31" y="1274681"/>
            <a:ext cx="115538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295394"/>
            <a:ext cx="115347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71" y="1378115"/>
            <a:ext cx="114395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0944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93" y="1358524"/>
            <a:ext cx="115157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121</cp:revision>
  <dcterms:created xsi:type="dcterms:W3CDTF">2015-09-16T06:44:00Z</dcterms:created>
  <dcterms:modified xsi:type="dcterms:W3CDTF">2025-08-20T13:41:08Z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