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3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7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128962"/>
            <a:ext cx="57150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55"/>
          <a:stretch/>
        </p:blipFill>
        <p:spPr>
          <a:xfrm>
            <a:off x="398490" y="1512402"/>
            <a:ext cx="11417919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4752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4131324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63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83"/>
          <a:stretch/>
        </p:blipFill>
        <p:spPr>
          <a:xfrm>
            <a:off x="407368" y="1504120"/>
            <a:ext cx="11456019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556792"/>
            <a:ext cx="194421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274630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940184"/>
            <a:ext cx="22322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27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145"/>
          <a:stretch/>
        </p:blipFill>
        <p:spPr>
          <a:xfrm>
            <a:off x="443864" y="1553270"/>
            <a:ext cx="11364961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2128" y="3221362"/>
            <a:ext cx="2777968" cy="54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40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55808"/>
            <a:ext cx="11458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591320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110614"/>
            <a:ext cx="40324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8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62" y="1436334"/>
            <a:ext cx="115062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303506"/>
            <a:ext cx="381642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122228"/>
            <a:ext cx="165484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90650"/>
            <a:ext cx="11468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8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30158"/>
            <a:ext cx="11420475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4221088"/>
            <a:ext cx="114681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61039"/>
            <a:ext cx="114395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48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46518"/>
            <a:ext cx="114395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3"/>
          <a:stretch/>
        </p:blipFill>
        <p:spPr>
          <a:xfrm>
            <a:off x="398489" y="1534405"/>
            <a:ext cx="11413157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1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74603"/>
            <a:ext cx="11439525" cy="4791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41548" y="2924944"/>
            <a:ext cx="158417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4031698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20" y="5024105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5552744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83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1280"/>
            <a:ext cx="115633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1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28115"/>
            <a:ext cx="11477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9327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40" y="1477877"/>
            <a:ext cx="109156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57" y="1569843"/>
            <a:ext cx="113633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9327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88" y="1521280"/>
            <a:ext cx="115062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9327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76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5" y="1367402"/>
            <a:ext cx="1147762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912" y="3265932"/>
            <a:ext cx="8193931" cy="30137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2553070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5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6831"/>
            <a:ext cx="114300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379601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393270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0560" y="2898310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3892" y="3488093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588101"/>
            <a:ext cx="1656184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3360" y="5602607"/>
            <a:ext cx="1656184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3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3583"/>
            <a:ext cx="11449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627268"/>
            <a:ext cx="1440160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018" y="4787290"/>
            <a:ext cx="1801182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5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0946"/>
            <a:ext cx="1146810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662594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8836" y="2168368"/>
            <a:ext cx="19442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2684651"/>
            <a:ext cx="1368152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2900" y="3200934"/>
            <a:ext cx="2039403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4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9336"/>
          <a:stretch/>
        </p:blipFill>
        <p:spPr>
          <a:xfrm>
            <a:off x="438106" y="1424045"/>
            <a:ext cx="11391900" cy="3553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2954249"/>
            <a:ext cx="86409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3892" y="2954249"/>
            <a:ext cx="3420380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475575"/>
            <a:ext cx="104411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4475575"/>
            <a:ext cx="1188132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665"/>
          <a:stretch/>
        </p:blipFill>
        <p:spPr>
          <a:xfrm>
            <a:off x="391172" y="1574548"/>
            <a:ext cx="11391900" cy="23042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31498"/>
            <a:ext cx="1296144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0724" y="2254159"/>
            <a:ext cx="1296144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253419"/>
            <a:ext cx="3312368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253419"/>
            <a:ext cx="864096" cy="40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1944216" cy="51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1451" y="2407531"/>
            <a:ext cx="1944216" cy="519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0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547"/>
          <a:stretch/>
        </p:blipFill>
        <p:spPr>
          <a:xfrm>
            <a:off x="399474" y="1277638"/>
            <a:ext cx="11412586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1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98</cp:revision>
  <dcterms:created xsi:type="dcterms:W3CDTF">2015-09-16T06:44:00Z</dcterms:created>
  <dcterms:modified xsi:type="dcterms:W3CDTF">2025-08-17T12:48:02Z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