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562225"/>
            <a:ext cx="792480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681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869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40768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68507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013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66891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5441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824" y="3575683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8700"/>
            <a:ext cx="9661028" cy="556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493" y="2316714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077" y="3292660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0962" y="5323684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545648"/>
            <a:ext cx="273630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4725144"/>
            <a:ext cx="273630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14900" cy="54983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44053"/>
            <a:ext cx="273630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4167" y="3121712"/>
            <a:ext cx="1673769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4021" y="5047229"/>
            <a:ext cx="1673769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481752"/>
            <a:ext cx="273630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53755"/>
            <a:ext cx="4896544" cy="681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625088"/>
            <a:ext cx="4248472" cy="681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538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800864"/>
            <a:ext cx="230425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7336" y="3977016"/>
            <a:ext cx="252028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83812" cy="548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610975" cy="3843486"/>
            <a:chOff x="335360" y="1340768"/>
            <a:chExt cx="11610975" cy="38434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10975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365104"/>
              <a:ext cx="7591425" cy="819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2025-08-13T04:55:41Z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