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2"/>
  </p:notesMasterIdLst>
  <p:handoutMasterIdLst>
    <p:handoutMasterId r:id="rId8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  <p:sldId id="397" r:id="rId75"/>
    <p:sldId id="398" r:id="rId76"/>
    <p:sldId id="399" r:id="rId77"/>
    <p:sldId id="400" r:id="rId78"/>
    <p:sldId id="401" r:id="rId79"/>
    <p:sldId id="402" r:id="rId80"/>
    <p:sldId id="403" r:id="rId81"/>
  </p:sldIdLst>
  <p:sldSz cx="12192000" cy="6858000"/>
  <p:notesSz cx="6858000" cy="9144000"/>
  <p:custDataLst>
    <p:tags r:id="rId8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gs" Target="tags/tag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06" t="2750" r="2020"/>
          <a:stretch/>
        </p:blipFill>
        <p:spPr>
          <a:xfrm>
            <a:off x="451758" y="1278632"/>
            <a:ext cx="11305256" cy="4742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530158"/>
            <a:ext cx="11334750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3" y="1438031"/>
            <a:ext cx="116109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86" y="1521280"/>
            <a:ext cx="115443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6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21" y="1484784"/>
            <a:ext cx="115538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8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75906"/>
            <a:ext cx="1030605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7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44" y="1348201"/>
            <a:ext cx="115062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306896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1493662"/>
            <a:ext cx="1042035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6286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8705"/>
            <a:ext cx="105727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19168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286" y="366994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0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354501"/>
            <a:ext cx="114109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19168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286" y="42210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3188"/>
            <a:ext cx="116586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7" y="3320692"/>
            <a:ext cx="11521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494116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7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94" y="1331890"/>
            <a:ext cx="115443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297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28" y="1396793"/>
            <a:ext cx="116967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0011" y="1682068"/>
            <a:ext cx="185551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2267994"/>
            <a:ext cx="151216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0112" y="3138351"/>
            <a:ext cx="20126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5085184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88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44" y="1392138"/>
            <a:ext cx="115824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3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03" y="1682068"/>
            <a:ext cx="116395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638" y="3394670"/>
            <a:ext cx="1149667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276238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458112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3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72586"/>
            <a:ext cx="117443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18632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453575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571471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44" y="1386142"/>
            <a:ext cx="115824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5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29560"/>
            <a:ext cx="115728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18632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4805" y="508518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25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31" y="1632173"/>
            <a:ext cx="116014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048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35699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35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78" y="1646556"/>
            <a:ext cx="116586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61025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278092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75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16" y="1358524"/>
            <a:ext cx="1162050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322" y="3676305"/>
            <a:ext cx="1153477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5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3" y="1618119"/>
            <a:ext cx="116014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4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54" y="1439552"/>
            <a:ext cx="108680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286" y="367560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3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81" y="1632173"/>
            <a:ext cx="115919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28" y="1595030"/>
            <a:ext cx="116205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6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40" y="1622958"/>
            <a:ext cx="115728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9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56" y="1646262"/>
            <a:ext cx="1161097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374999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94598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022" y="4542365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09164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568803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171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34" y="1520296"/>
            <a:ext cx="115824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31145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10212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022" y="269851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24779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844177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50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66" y="1314134"/>
            <a:ext cx="115062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13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81346"/>
            <a:ext cx="115728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9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19922"/>
            <a:ext cx="116776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5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18028"/>
            <a:ext cx="116109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4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896" y="135852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6896" y="373498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67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02540"/>
            <a:ext cx="107632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286" y="367560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9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36398"/>
            <a:ext cx="115919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896" y="155580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896" y="393226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63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84" y="1277638"/>
            <a:ext cx="115728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64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56" y="1625887"/>
            <a:ext cx="115824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8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05233"/>
            <a:ext cx="115157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87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46556"/>
            <a:ext cx="1156335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5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32" y="1484784"/>
            <a:ext cx="115824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896" y="156389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4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769" y="1507238"/>
            <a:ext cx="115919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896" y="156389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896" y="407707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30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16" y="1492678"/>
            <a:ext cx="113919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896" y="156389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66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375"/>
          <a:stretch/>
        </p:blipFill>
        <p:spPr>
          <a:xfrm>
            <a:off x="314325" y="1277638"/>
            <a:ext cx="11563350" cy="417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1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40" y="1635255"/>
            <a:ext cx="115728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390" y="1493662"/>
            <a:ext cx="107823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84" y="1632667"/>
            <a:ext cx="115728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28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06" y="1637663"/>
            <a:ext cx="116205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32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59" y="1650733"/>
            <a:ext cx="115919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652" y="283439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9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840" y="1340768"/>
            <a:ext cx="11610975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112" y="5764250"/>
            <a:ext cx="905827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6896" y="140389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896" y="3353847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19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466044"/>
            <a:ext cx="108585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896" y="156389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80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69" y="1347787"/>
            <a:ext cx="115633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9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4746"/>
            <a:ext cx="116109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00506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22920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25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74223"/>
            <a:ext cx="116395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42900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12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19922"/>
            <a:ext cx="115824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61992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99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81755"/>
            <a:ext cx="113823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44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76" y="1367402"/>
            <a:ext cx="116395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7326" y="2132856"/>
            <a:ext cx="180020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286" y="257969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286" y="44371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58524"/>
            <a:ext cx="1166812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09" y="2617440"/>
            <a:ext cx="116014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74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90"/>
          <a:stretch/>
        </p:blipFill>
        <p:spPr>
          <a:xfrm>
            <a:off x="295275" y="1688891"/>
            <a:ext cx="11601450" cy="390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60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2" y="1655434"/>
            <a:ext cx="115824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84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81" y="1574548"/>
            <a:ext cx="116395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9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74661"/>
            <a:ext cx="116490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319730"/>
            <a:ext cx="144016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4895794"/>
            <a:ext cx="208823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03" y="1400522"/>
            <a:ext cx="116395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888448"/>
            <a:ext cx="43924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3932268"/>
            <a:ext cx="30963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77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672"/>
          <a:stretch/>
        </p:blipFill>
        <p:spPr>
          <a:xfrm>
            <a:off x="280340" y="3657600"/>
            <a:ext cx="11649075" cy="2257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2629"/>
          <a:stretch/>
        </p:blipFill>
        <p:spPr>
          <a:xfrm>
            <a:off x="289865" y="1412777"/>
            <a:ext cx="11630025" cy="22537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5342" y="2006596"/>
            <a:ext cx="23762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766" y="2591164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7780" y="4525776"/>
            <a:ext cx="1055248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0140" y="5067312"/>
            <a:ext cx="10552484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52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7755"/>
            <a:ext cx="11591925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6865" y="4221088"/>
            <a:ext cx="20097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08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35904"/>
            <a:ext cx="115633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124744"/>
            <a:ext cx="1800200" cy="1033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171741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1841" y="2180619"/>
            <a:ext cx="246968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6708" y="393226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69093" y="3932268"/>
            <a:ext cx="246968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7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28" y="1574548"/>
            <a:ext cx="116205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132856"/>
            <a:ext cx="16561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2132856"/>
            <a:ext cx="16561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3887682"/>
            <a:ext cx="16561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7452" y="3887682"/>
            <a:ext cx="16561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62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502540"/>
            <a:ext cx="101536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82" y="2852936"/>
            <a:ext cx="78009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6286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6286" y="28894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65" y="1552391"/>
            <a:ext cx="116300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11431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0289" y="213206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50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78" y="1397353"/>
            <a:ext cx="116586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1412" y="3707170"/>
            <a:ext cx="204106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4293096"/>
            <a:ext cx="204106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8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1" y="1643949"/>
            <a:ext cx="116300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364886"/>
            <a:ext cx="2016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16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31" y="1601182"/>
            <a:ext cx="116776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4968"/>
          <a:stretch/>
        </p:blipFill>
        <p:spPr>
          <a:xfrm>
            <a:off x="318440" y="3429000"/>
            <a:ext cx="11572875" cy="22267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610256"/>
            <a:ext cx="144016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2795613"/>
            <a:ext cx="338437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3914512"/>
            <a:ext cx="16561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11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97618"/>
            <a:ext cx="115919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2499" y="1597618"/>
            <a:ext cx="139407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2204864"/>
            <a:ext cx="139407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481502"/>
            <a:ext cx="24482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03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69" y="1592304"/>
            <a:ext cx="11563350" cy="110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4742" y="1614258"/>
            <a:ext cx="185346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72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41" y="1331890"/>
            <a:ext cx="116014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37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499"/>
          <a:stretch/>
        </p:blipFill>
        <p:spPr>
          <a:xfrm>
            <a:off x="1460854" y="1743075"/>
            <a:ext cx="9213279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33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00" y="1552891"/>
            <a:ext cx="116776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9" y="4976680"/>
            <a:ext cx="151216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10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16085"/>
            <a:ext cx="11620500" cy="4010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3022" y="1502540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382" y="205295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3022" y="262112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3022" y="318831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1300" y="491588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1300" y="376571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7218" y="4341778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5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3662"/>
            <a:ext cx="106680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286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6286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44" y="1539036"/>
            <a:ext cx="116586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022" y="1493662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382" y="204407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022" y="262112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3022" y="3197188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1300" y="376571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56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69" y="1331890"/>
            <a:ext cx="115633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7985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0</Words>
  <Application>Microsoft Office PowerPoint</Application>
  <PresentationFormat>宽屏</PresentationFormat>
  <Paragraphs>0</Paragraphs>
  <Slides>80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2025-08-22T08:42:14Z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