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152775"/>
            <a:ext cx="56769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64182"/>
            <a:ext cx="115252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212976"/>
            <a:ext cx="1584176" cy="5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941168"/>
            <a:ext cx="1584176" cy="5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34" y="1565070"/>
            <a:ext cx="114585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941168"/>
            <a:ext cx="1584176" cy="5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47" y="1574549"/>
            <a:ext cx="114109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039967"/>
            <a:ext cx="1584176" cy="5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405855"/>
            <a:ext cx="112109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81150"/>
            <a:ext cx="112395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65256"/>
            <a:ext cx="114966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8255"/>
            <a:ext cx="114585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41011"/>
            <a:ext cx="114395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68737"/>
            <a:ext cx="114681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65" y="1560739"/>
            <a:ext cx="114776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077072"/>
            <a:ext cx="1584176" cy="5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869160"/>
            <a:ext cx="5328592" cy="5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97" y="1260866"/>
            <a:ext cx="114776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824552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8653" y="4481502"/>
            <a:ext cx="221702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53" y="1319789"/>
            <a:ext cx="115252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9094" y="1700808"/>
            <a:ext cx="3600400" cy="5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420888"/>
            <a:ext cx="2088232" cy="5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19" y="1349646"/>
            <a:ext cx="115252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380472"/>
            <a:ext cx="2808312" cy="5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2230514"/>
            <a:ext cx="4464496" cy="5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31" y="1327251"/>
            <a:ext cx="11630025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8852" y="301569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8852" y="374045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0140" y="449999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4663" y="524399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73646"/>
            <a:ext cx="114585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291402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654668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1819" y="3374748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7941" y="5498688"/>
            <a:ext cx="2188099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7623"/>
          <a:stretch/>
        </p:blipFill>
        <p:spPr>
          <a:xfrm>
            <a:off x="385762" y="1255462"/>
            <a:ext cx="11420475" cy="238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6208"/>
          <a:stretch/>
        </p:blipFill>
        <p:spPr>
          <a:xfrm>
            <a:off x="408547" y="1683052"/>
            <a:ext cx="11420475" cy="30332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3512" y="1610060"/>
            <a:ext cx="15406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2204864"/>
            <a:ext cx="180020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8893" y="2852936"/>
            <a:ext cx="180020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3518764"/>
            <a:ext cx="93610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0256" y="414908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9413"/>
            <a:ext cx="114300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7" y="3068960"/>
            <a:ext cx="122413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7332" y="3068960"/>
            <a:ext cx="122413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4365104"/>
            <a:ext cx="122413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4365104"/>
            <a:ext cx="180020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06" y="1647540"/>
            <a:ext cx="108775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9" y="2240376"/>
            <a:ext cx="158417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2240376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680536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4674" y="3680536"/>
            <a:ext cx="209317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75"/>
          <a:stretch/>
        </p:blipFill>
        <p:spPr>
          <a:xfrm>
            <a:off x="282695" y="1233514"/>
            <a:ext cx="11449050" cy="55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69" y="1523578"/>
            <a:ext cx="114871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7" y="3212976"/>
            <a:ext cx="1584176" cy="52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96</cp:revision>
  <dcterms:created xsi:type="dcterms:W3CDTF">2015-09-16T06:44:00Z</dcterms:created>
  <dcterms:modified xsi:type="dcterms:W3CDTF">2025-08-20T03:24:33Z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