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3114675"/>
            <a:ext cx="56292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93" y="1367402"/>
            <a:ext cx="114395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608528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3429000"/>
            <a:ext cx="1832253" cy="63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66" y="1512402"/>
            <a:ext cx="115062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492896"/>
            <a:ext cx="1832253" cy="521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0484" y="2492896"/>
            <a:ext cx="1832253" cy="521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277638"/>
            <a:ext cx="113823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82030"/>
            <a:ext cx="114395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29000"/>
            <a:ext cx="2088232" cy="536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5301209"/>
            <a:ext cx="2088232" cy="5362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41718"/>
            <a:ext cx="114966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204864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005064"/>
            <a:ext cx="2736304" cy="566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359" y="1262062"/>
            <a:ext cx="114395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262062"/>
            <a:ext cx="2304256" cy="5107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085302"/>
            <a:ext cx="2952328" cy="64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80" y="3923194"/>
            <a:ext cx="2952328" cy="6413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49816"/>
            <a:ext cx="114490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719" y="4929580"/>
            <a:ext cx="2095500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249816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2204864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4005064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78622"/>
            <a:ext cx="114585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50836"/>
            <a:ext cx="114585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165" y="1233248"/>
            <a:ext cx="114014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16" y="1281693"/>
            <a:ext cx="114204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53542" y="3743666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5085184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59882"/>
            <a:ext cx="114395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44" y="1251004"/>
            <a:ext cx="114300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819" y="1547914"/>
            <a:ext cx="113728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3238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94" y="1565670"/>
            <a:ext cx="114681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479" y="1570031"/>
            <a:ext cx="113347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72" y="1678119"/>
            <a:ext cx="114204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95342" y="5916631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1556792"/>
            <a:ext cx="108012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2204864"/>
            <a:ext cx="201622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5" y="2852936"/>
            <a:ext cx="1440161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3502538"/>
            <a:ext cx="172819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4966" y="4134851"/>
            <a:ext cx="208725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94702" y="5390184"/>
            <a:ext cx="139724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43"/>
          <a:stretch/>
        </p:blipFill>
        <p:spPr>
          <a:xfrm>
            <a:off x="262617" y="1269506"/>
            <a:ext cx="11477625" cy="43256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3761422"/>
            <a:ext cx="201622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365104"/>
            <a:ext cx="201622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5030932"/>
            <a:ext cx="172819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72" y="1655434"/>
            <a:ext cx="9563100" cy="114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601182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2242959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59"/>
          <a:stretch/>
        </p:blipFill>
        <p:spPr>
          <a:xfrm>
            <a:off x="364538" y="1269507"/>
            <a:ext cx="11391900" cy="23837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3095594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8235" y="3086962"/>
            <a:ext cx="121969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4" y="1646556"/>
            <a:ext cx="114300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852936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3" y="285293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4725144"/>
            <a:ext cx="165618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4739205"/>
            <a:ext cx="129614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53" y="1340768"/>
            <a:ext cx="114490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900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346451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31" y="1502540"/>
            <a:ext cx="114490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567881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567881"/>
            <a:ext cx="1832253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96</cp:revision>
  <dcterms:created xsi:type="dcterms:W3CDTF">2015-09-16T06:44:00Z</dcterms:created>
  <dcterms:modified xsi:type="dcterms:W3CDTF">2025-08-19T11:57:00Z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