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167062"/>
            <a:ext cx="1112520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1" y="1539546"/>
            <a:ext cx="114109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8960"/>
            <a:ext cx="12961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3068960"/>
            <a:ext cx="12961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70739" y="3068960"/>
            <a:ext cx="12961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3068960"/>
            <a:ext cx="12961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861048"/>
            <a:ext cx="12961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20" y="3861048"/>
            <a:ext cx="172819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68408" y="3861048"/>
            <a:ext cx="172819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440" y="4666453"/>
            <a:ext cx="172819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5680" y="4666453"/>
            <a:ext cx="172819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76170"/>
            <a:ext cx="107156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72" y="1257647"/>
            <a:ext cx="114204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71625"/>
            <a:ext cx="11353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1" y="1395020"/>
            <a:ext cx="1148715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056" y="3816658"/>
            <a:ext cx="11382375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7056" y="1270848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086378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791" y="2875274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707" y="3680284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707" y="4486936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546" y="5278996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16" y="1429548"/>
            <a:ext cx="114681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056" y="1270848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077500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791" y="2875274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707" y="3680284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707" y="4478058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56" y="1412776"/>
            <a:ext cx="113823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056" y="1270848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077500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791" y="2875274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707" y="3680284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707" y="4478058"/>
            <a:ext cx="11425885" cy="69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755"/>
          <a:stretch/>
        </p:blipFill>
        <p:spPr>
          <a:xfrm>
            <a:off x="361994" y="1745199"/>
            <a:ext cx="11420475" cy="4996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871654"/>
            <a:ext cx="280831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8074" y="4509120"/>
            <a:ext cx="330013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69" y="1901046"/>
            <a:ext cx="1143952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3789040"/>
            <a:ext cx="6210300" cy="59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1864" y="1898343"/>
            <a:ext cx="295232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2742580"/>
            <a:ext cx="295232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48130"/>
          <a:stretch/>
        </p:blipFill>
        <p:spPr>
          <a:xfrm>
            <a:off x="354366" y="1813582"/>
            <a:ext cx="11430000" cy="26777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90640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29" y="1262211"/>
            <a:ext cx="98964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4659" b="1151"/>
          <a:stretch/>
        </p:blipFill>
        <p:spPr>
          <a:xfrm>
            <a:off x="391131" y="2204864"/>
            <a:ext cx="11430000" cy="22813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995968"/>
            <a:ext cx="208823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3838978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7511"/>
          <a:stretch/>
        </p:blipFill>
        <p:spPr>
          <a:xfrm>
            <a:off x="368653" y="1962206"/>
            <a:ext cx="11401425" cy="311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35"/>
          <a:stretch/>
        </p:blipFill>
        <p:spPr>
          <a:xfrm>
            <a:off x="419100" y="1844824"/>
            <a:ext cx="11353800" cy="47962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636912"/>
            <a:ext cx="15004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6562" y="4242936"/>
            <a:ext cx="15004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6562" y="5949280"/>
            <a:ext cx="15004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6164"/>
          <a:stretch/>
        </p:blipFill>
        <p:spPr>
          <a:xfrm>
            <a:off x="354366" y="1906970"/>
            <a:ext cx="11430000" cy="322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0968"/>
          <a:stretch/>
        </p:blipFill>
        <p:spPr>
          <a:xfrm>
            <a:off x="363244" y="1988840"/>
            <a:ext cx="11430000" cy="14656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3226" y="3646767"/>
            <a:ext cx="10458450" cy="77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1907954"/>
            <a:ext cx="15004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6562" y="3567246"/>
            <a:ext cx="15004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30" y="1942581"/>
            <a:ext cx="11391900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087" y="1925710"/>
            <a:ext cx="1137285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903074"/>
            <a:ext cx="15004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6562" y="3544610"/>
            <a:ext cx="15004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78" y="1972760"/>
            <a:ext cx="115347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21" y="1944369"/>
            <a:ext cx="11325225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740536"/>
            <a:ext cx="15004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6562" y="4346560"/>
            <a:ext cx="15004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6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245502"/>
            <a:ext cx="114300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29241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06935"/>
            <a:ext cx="8096027" cy="475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331891"/>
            <a:ext cx="114490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396" y="2132856"/>
            <a:ext cx="25232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924944"/>
            <a:ext cx="69847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9870" y="3717032"/>
            <a:ext cx="69847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4517997"/>
            <a:ext cx="610270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97" y="1418462"/>
            <a:ext cx="114490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487" y="1418462"/>
            <a:ext cx="25232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5500" y="2988074"/>
            <a:ext cx="25232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2988074"/>
            <a:ext cx="180020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789040"/>
            <a:ext cx="180020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5354672"/>
            <a:ext cx="25232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3" y="5356997"/>
            <a:ext cx="1716365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515162"/>
            <a:ext cx="114871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3026" y="3853549"/>
            <a:ext cx="25232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853549"/>
            <a:ext cx="194717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653136"/>
            <a:ext cx="194717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4670892"/>
            <a:ext cx="194717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2746" y="5472504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42065" y="5481382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33620"/>
            <a:ext cx="1079182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087" y="1340768"/>
            <a:ext cx="179551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1340768"/>
            <a:ext cx="179551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2132856"/>
            <a:ext cx="179551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60" y="2132856"/>
            <a:ext cx="179551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2025-08-19T07:37:47Z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