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149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353" y="1962206"/>
            <a:ext cx="11449050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078" y="3332859"/>
            <a:ext cx="10515600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185"/>
          <a:stretch/>
        </p:blipFill>
        <p:spPr>
          <a:xfrm>
            <a:off x="381000" y="1277638"/>
            <a:ext cx="11430000" cy="322364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843086"/>
            <a:ext cx="1872208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3933056"/>
            <a:ext cx="2160240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52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64312"/>
            <a:ext cx="10896600" cy="159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54180" y="1556792"/>
            <a:ext cx="2160240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04296" y="2117616"/>
            <a:ext cx="2160240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2675268"/>
            <a:ext cx="1656184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1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878" y="1277638"/>
            <a:ext cx="114300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10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165" y="1672751"/>
            <a:ext cx="114014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132856"/>
            <a:ext cx="936104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2652152"/>
            <a:ext cx="936104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3976" y="3745002"/>
            <a:ext cx="936104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0096" y="4302693"/>
            <a:ext cx="936104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161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353" y="1646556"/>
            <a:ext cx="11449050" cy="2638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68100" y="2125236"/>
            <a:ext cx="792088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198577"/>
            <a:ext cx="792088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000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246" y="1277638"/>
            <a:ext cx="1037272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616180"/>
            <a:ext cx="2664296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40512" y="5154682"/>
            <a:ext cx="2664296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48176" y="5705376"/>
            <a:ext cx="2664296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13568" y="4616180"/>
            <a:ext cx="2664296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78560" y="5160778"/>
            <a:ext cx="2664296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86224" y="5705376"/>
            <a:ext cx="2664296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391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90</cp:revision>
  <dcterms:created xsi:type="dcterms:W3CDTF">2015-09-16T06:44:00Z</dcterms:created>
  <dcterms:modified xsi:type="dcterms:W3CDTF">2025-08-14T09:07:58Z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