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2062" y="3076575"/>
            <a:ext cx="9667875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196752"/>
            <a:ext cx="11439525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160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808"/>
            <a:ext cx="11658600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9103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916832"/>
            <a:ext cx="11496675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4509120"/>
            <a:ext cx="151216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7983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25250" cy="5353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33864" y="4860368"/>
            <a:ext cx="266195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3442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534775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4210624"/>
            <a:ext cx="338437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51984" y="5085184"/>
            <a:ext cx="136815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8034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53825" cy="2943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2348880"/>
            <a:ext cx="158417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79976" y="3292104"/>
            <a:ext cx="302433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3871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13838" cy="545102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4176" y="4228208"/>
            <a:ext cx="1015312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1760" y="5063478"/>
            <a:ext cx="1015312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0891" y="5881161"/>
            <a:ext cx="1015312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6478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1553825" cy="474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72875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94865" y="1268760"/>
            <a:ext cx="2913369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47928" y="3212976"/>
            <a:ext cx="2913369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6383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80205"/>
            <a:ext cx="11298236" cy="554374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5920" y="1196752"/>
            <a:ext cx="223224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51784" y="3140968"/>
            <a:ext cx="223224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35760" y="6021288"/>
            <a:ext cx="223224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8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1572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1699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35378"/>
            <a:ext cx="11582400" cy="560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3048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47221"/>
            <a:ext cx="11582400" cy="561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5806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44300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944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566176" cy="5451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50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2025-08-13T05:06:19Z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