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3152775"/>
            <a:ext cx="87820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726" y="1945438"/>
            <a:ext cx="11477625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681302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600056" y="3501008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03704" y="5216218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416" y="1954541"/>
            <a:ext cx="11391900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518" y="1971931"/>
            <a:ext cx="114204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918311"/>
            <a:ext cx="11420475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1844824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40016" y="3401382"/>
            <a:ext cx="3024336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55440" y="5858532"/>
            <a:ext cx="381642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305050"/>
            <a:ext cx="11496675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2258132"/>
            <a:ext cx="2592288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19936" y="3058522"/>
            <a:ext cx="2592288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958030"/>
            <a:ext cx="1141095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284346"/>
            <a:ext cx="2952328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84617" y="5048688"/>
            <a:ext cx="2952328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949427"/>
            <a:ext cx="11468100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1844824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64152" y="3548769"/>
            <a:ext cx="3672408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922756"/>
            <a:ext cx="11439525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1858476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521502" y="3414616"/>
            <a:ext cx="4903090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913" y="1914291"/>
            <a:ext cx="11487150" cy="494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5314860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76320" y="5284535"/>
            <a:ext cx="1440160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1" y="1916476"/>
            <a:ext cx="11515725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2690180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04112" y="2690180"/>
            <a:ext cx="2664296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23792" y="5066444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320136" y="5066444"/>
            <a:ext cx="2664296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2339"/>
          <a:stretch/>
        </p:blipFill>
        <p:spPr>
          <a:xfrm>
            <a:off x="875912" y="2267994"/>
            <a:ext cx="10362737" cy="304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42" y="4725144"/>
            <a:ext cx="447675" cy="838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99578"/>
            <a:ext cx="1154430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766216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55840" y="2766216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31504" y="4509120"/>
            <a:ext cx="165618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827748" y="4509120"/>
            <a:ext cx="165618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986" y="1949274"/>
            <a:ext cx="115347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947413"/>
            <a:ext cx="11439525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2735554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63952" y="5373216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597" y="1970099"/>
            <a:ext cx="11449050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617406"/>
            <a:ext cx="2952328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94846" y="5373216"/>
            <a:ext cx="2235191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949244"/>
            <a:ext cx="11515725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573016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640" y="1914857"/>
            <a:ext cx="11420475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1828797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71464" y="4500242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816080" y="5373216"/>
            <a:ext cx="2592288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576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172" y="1960802"/>
            <a:ext cx="11391900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4494170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160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122" y="1953328"/>
            <a:ext cx="11430000" cy="3267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3596936"/>
            <a:ext cx="2592288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95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476475"/>
            <a:ext cx="10353675" cy="2752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804" y="2979929"/>
            <a:ext cx="571500" cy="866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914347"/>
            <a:ext cx="114776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96" y="1899983"/>
            <a:ext cx="1047750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855433"/>
            <a:ext cx="1832253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1114" y="2794580"/>
            <a:ext cx="2494646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709839"/>
            <a:ext cx="2494646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910" y="4729918"/>
            <a:ext cx="2061691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48" y="1974645"/>
            <a:ext cx="11191875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789040"/>
            <a:ext cx="2061691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00553" y="3789040"/>
            <a:ext cx="2061691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5733256"/>
            <a:ext cx="2070547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007768" y="5733256"/>
            <a:ext cx="93610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34588"/>
            <a:ext cx="9991725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6703" y="2794580"/>
            <a:ext cx="2061691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69808" y="2821214"/>
            <a:ext cx="2530248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62655" y="4698510"/>
            <a:ext cx="2061691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935760" y="4725144"/>
            <a:ext cx="1944216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797521"/>
            <a:ext cx="11439525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5373216"/>
            <a:ext cx="2520280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081" y="1868975"/>
            <a:ext cx="1156335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00541" y="1851219"/>
            <a:ext cx="2291164" cy="63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45</Words>
  <Application>Microsoft Office PowerPoint</Application>
  <PresentationFormat>宽屏</PresentationFormat>
  <Paragraphs>45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96</cp:revision>
  <dcterms:created xsi:type="dcterms:W3CDTF">2015-09-16T06:44:00Z</dcterms:created>
  <dcterms:modified xsi:type="dcterms:W3CDTF">2025-08-18T06:29:22Z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