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25" r:id="rId3"/>
    <p:sldId id="326" r:id="rId4"/>
    <p:sldId id="330" r:id="rId5"/>
    <p:sldId id="331" r:id="rId6"/>
    <p:sldId id="327" r:id="rId7"/>
    <p:sldId id="328" r:id="rId8"/>
    <p:sldId id="329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3086100"/>
            <a:ext cx="86582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953497"/>
            <a:ext cx="11582400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5" y="1870578"/>
            <a:ext cx="16147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734" y="2636912"/>
            <a:ext cx="189683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2652915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808" y="4922428"/>
            <a:ext cx="374441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00" y="1911021"/>
            <a:ext cx="1153477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2636912"/>
            <a:ext cx="331236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0266" y="4153125"/>
            <a:ext cx="400581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91" y="1818190"/>
            <a:ext cx="11639550" cy="2352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24545"/>
          <a:stretch/>
        </p:blipFill>
        <p:spPr>
          <a:xfrm>
            <a:off x="352425" y="4167708"/>
            <a:ext cx="11487150" cy="22136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89220" y="1913982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3429000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27768" y="5634418"/>
            <a:ext cx="55165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85" y="1952344"/>
            <a:ext cx="114490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769" y="2756123"/>
            <a:ext cx="11410950" cy="2905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83632" y="2715927"/>
            <a:ext cx="280831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38" y="1957506"/>
            <a:ext cx="11458575" cy="4467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88088" y="266354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6664" y="3457887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60614" y="494116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1890198"/>
            <a:ext cx="11477625" cy="2447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56040" y="1890198"/>
            <a:ext cx="259228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0992" y="3608528"/>
            <a:ext cx="259228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891" y="1962466"/>
            <a:ext cx="1141095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3408533"/>
            <a:ext cx="216024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4170017"/>
            <a:ext cx="30963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12" y="1925710"/>
            <a:ext cx="11458575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1889216"/>
            <a:ext cx="230425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2470" y="3382637"/>
            <a:ext cx="2997865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3537" y="4876058"/>
            <a:ext cx="219254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3698"/>
          <a:stretch/>
        </p:blipFill>
        <p:spPr>
          <a:xfrm>
            <a:off x="348956" y="1962533"/>
            <a:ext cx="11458575" cy="290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7697"/>
          <a:stretch/>
        </p:blipFill>
        <p:spPr>
          <a:xfrm>
            <a:off x="348956" y="1916832"/>
            <a:ext cx="11458575" cy="2183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7" y="3524103"/>
            <a:ext cx="11477625" cy="2200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80" y="1900472"/>
            <a:ext cx="33843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66380" y="191683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3872" y="424205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0216" y="424205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67"/>
          <a:stretch/>
        </p:blipFill>
        <p:spPr>
          <a:xfrm>
            <a:off x="814778" y="1988840"/>
            <a:ext cx="10960976" cy="32575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791941"/>
            <a:ext cx="4381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063" y="1810924"/>
            <a:ext cx="11553825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278092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312" y="2771310"/>
            <a:ext cx="230425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425536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44785" y="425536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913" y="1918506"/>
            <a:ext cx="1148715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149080"/>
            <a:ext cx="252028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669" y="1948394"/>
            <a:ext cx="11487150" cy="203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808" y="4072549"/>
            <a:ext cx="60388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950370"/>
            <a:ext cx="6124575" cy="440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950370"/>
            <a:ext cx="3816424" cy="4480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83632" y="4150645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879826"/>
            <a:ext cx="11496675" cy="439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1867250"/>
            <a:ext cx="237626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2636912"/>
            <a:ext cx="30243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547" y="1905102"/>
            <a:ext cx="11487150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1887346"/>
            <a:ext cx="266429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56879" y="3401773"/>
            <a:ext cx="266429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489481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63" y="1921591"/>
            <a:ext cx="1152525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4913550"/>
            <a:ext cx="27363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0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222" y="1953060"/>
            <a:ext cx="11534775" cy="431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339250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6744" y="485042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76838"/>
            <a:ext cx="1161097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6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791941"/>
            <a:ext cx="43815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524" y="2475140"/>
            <a:ext cx="108394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910374"/>
            <a:ext cx="116014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3501008"/>
            <a:ext cx="34563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5012192"/>
            <a:ext cx="345638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98288"/>
            <a:ext cx="11515725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1889410"/>
            <a:ext cx="367240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6601" y="3356007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4877054"/>
            <a:ext cx="367240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897" y="1989431"/>
            <a:ext cx="1140142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414908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417399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901298"/>
            <a:ext cx="1159192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34909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326658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913" y="1926694"/>
            <a:ext cx="11487150" cy="2181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6" y="4233333"/>
            <a:ext cx="2514600" cy="57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15880" y="3363795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3844" y="3372672"/>
            <a:ext cx="29226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200" y="1804826"/>
            <a:ext cx="11458575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5066444"/>
            <a:ext cx="475252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97</cp:revision>
  <dcterms:created xsi:type="dcterms:W3CDTF">2015-09-16T06:44:00Z</dcterms:created>
  <dcterms:modified xsi:type="dcterms:W3CDTF">2025-08-18T02:04:45Z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