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3138487"/>
            <a:ext cx="56483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19" t="887"/>
          <a:stretch/>
        </p:blipFill>
        <p:spPr>
          <a:xfrm>
            <a:off x="399494" y="1278388"/>
            <a:ext cx="11404568" cy="534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35424"/>
            <a:ext cx="114776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0" y="1261415"/>
            <a:ext cx="114204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703" y="1393558"/>
            <a:ext cx="106013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03674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0700" y="2348880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447" y="3267697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0700" y="4081019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0700" y="5028643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530" y="1414282"/>
            <a:ext cx="104013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89" y="5736691"/>
            <a:ext cx="105346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403674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0700" y="2348880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447" y="3267697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0700" y="4081019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6447" y="5813158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016"/>
          <a:stretch/>
        </p:blipFill>
        <p:spPr>
          <a:xfrm>
            <a:off x="385762" y="1456475"/>
            <a:ext cx="11420475" cy="470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154"/>
          <a:stretch/>
        </p:blipFill>
        <p:spPr>
          <a:xfrm>
            <a:off x="361950" y="1296378"/>
            <a:ext cx="11468100" cy="16615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617" y="2915082"/>
            <a:ext cx="6587873" cy="360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8052"/>
            <a:ext cx="11449050" cy="2733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26716" y="2564904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3956"/>
          <a:stretch/>
        </p:blipFill>
        <p:spPr>
          <a:xfrm>
            <a:off x="340725" y="1508664"/>
            <a:ext cx="11439525" cy="1632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1789"/>
          <a:stretch/>
        </p:blipFill>
        <p:spPr>
          <a:xfrm>
            <a:off x="839416" y="3140968"/>
            <a:ext cx="8563587" cy="32003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6716" y="2564904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26" y="1522747"/>
            <a:ext cx="114681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6716" y="2564904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4509120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73952"/>
            <a:ext cx="114681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861048"/>
            <a:ext cx="1224136" cy="34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509120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5202566"/>
            <a:ext cx="2736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57" b="36445"/>
          <a:stretch/>
        </p:blipFill>
        <p:spPr>
          <a:xfrm>
            <a:off x="322322" y="1592304"/>
            <a:ext cx="11458575" cy="3537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6716" y="2564904"/>
            <a:ext cx="1008112" cy="58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1128" b="1262"/>
          <a:stretch/>
        </p:blipFill>
        <p:spPr>
          <a:xfrm>
            <a:off x="366712" y="2592521"/>
            <a:ext cx="11458575" cy="157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72" y="1655434"/>
            <a:ext cx="106775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601182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276872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996952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2994238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1764" y="3677081"/>
            <a:ext cx="11161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31" y="1637678"/>
            <a:ext cx="114014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32860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87" y="1657402"/>
            <a:ext cx="111823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601182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276872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2962327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641423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85" y="1590991"/>
            <a:ext cx="114490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632783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632783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500429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5004298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99" y="1665587"/>
            <a:ext cx="103155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76872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276872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68053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680536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6074" y="505756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6274" y="5057566"/>
            <a:ext cx="9676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52951"/>
            <a:ext cx="115633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26" t="2325" r="926" b="2325"/>
          <a:stretch/>
        </p:blipFill>
        <p:spPr>
          <a:xfrm>
            <a:off x="416246" y="1268760"/>
            <a:ext cx="1137726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2025-08-18T10:48:08Z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