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3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73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3109912"/>
            <a:ext cx="563880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106"/>
          <a:stretch/>
        </p:blipFill>
        <p:spPr>
          <a:xfrm>
            <a:off x="407368" y="1575670"/>
            <a:ext cx="11360199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719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344" y="1430532"/>
            <a:ext cx="113538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63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369665"/>
            <a:ext cx="1069657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6326" y="143053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6326" y="234888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6326" y="319142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42723" y="403396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42723" y="487650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279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746" y="1299445"/>
            <a:ext cx="1080135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6326" y="143053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6326" y="234888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6326" y="319142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42723" y="403396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42723" y="487650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40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42630"/>
            <a:ext cx="1147762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38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20296"/>
            <a:ext cx="11477625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2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20296"/>
            <a:ext cx="8124825" cy="2447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133" y="4140202"/>
            <a:ext cx="10296525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88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627"/>
          <a:stretch/>
        </p:blipFill>
        <p:spPr>
          <a:xfrm>
            <a:off x="420456" y="1547914"/>
            <a:ext cx="11422111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2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560" b="16067"/>
          <a:stretch/>
        </p:blipFill>
        <p:spPr>
          <a:xfrm>
            <a:off x="375134" y="1528111"/>
            <a:ext cx="11441732" cy="4277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48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784" y="1478141"/>
            <a:ext cx="114681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252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135" y="1274690"/>
            <a:ext cx="115919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65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11418"/>
            <a:ext cx="11563350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518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884" y="1344976"/>
            <a:ext cx="1142047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56490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81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9185"/>
          <a:stretch/>
        </p:blipFill>
        <p:spPr>
          <a:xfrm>
            <a:off x="366712" y="1321184"/>
            <a:ext cx="11458575" cy="181978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158724"/>
            <a:ext cx="7669113" cy="245325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488" y="5638611"/>
            <a:ext cx="8533209" cy="56139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16480" y="256490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42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50956"/>
            <a:ext cx="1155382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56490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526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15" y="1686979"/>
            <a:ext cx="11439525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1686978"/>
            <a:ext cx="864096" cy="373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7888" y="2319670"/>
            <a:ext cx="864096" cy="373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62932" y="2952361"/>
            <a:ext cx="1637124" cy="373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69326" y="3560292"/>
            <a:ext cx="1637124" cy="373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21454" y="4204509"/>
            <a:ext cx="1754666" cy="373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836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640" y="1557337"/>
            <a:ext cx="114204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271157"/>
            <a:ext cx="1754666" cy="373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9856" y="2900955"/>
            <a:ext cx="1754666" cy="373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616" y="3526408"/>
            <a:ext cx="1754666" cy="373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3416" y="4164320"/>
            <a:ext cx="1080120" cy="373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0440" y="4819759"/>
            <a:ext cx="1944216" cy="373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137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346" y="1592304"/>
            <a:ext cx="114585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517103"/>
            <a:ext cx="1512168" cy="373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3517103"/>
            <a:ext cx="1296144" cy="373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0016" y="4751814"/>
            <a:ext cx="12961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32304" y="4751814"/>
            <a:ext cx="12961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459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797" y="1664519"/>
            <a:ext cx="1104900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303506"/>
            <a:ext cx="1224136" cy="373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2064" y="2303506"/>
            <a:ext cx="1224136" cy="373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48496" y="3579924"/>
            <a:ext cx="919712" cy="373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00256" y="3579924"/>
            <a:ext cx="1440160" cy="373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5520" y="4884400"/>
            <a:ext cx="936104" cy="373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19242" y="4884400"/>
            <a:ext cx="2228685" cy="373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940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77638"/>
            <a:ext cx="11534775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62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06407"/>
            <a:ext cx="1161097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12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507"/>
          <a:stretch/>
        </p:blipFill>
        <p:spPr>
          <a:xfrm>
            <a:off x="389612" y="1493662"/>
            <a:ext cx="11407824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003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95</cp:revision>
  <dcterms:created xsi:type="dcterms:W3CDTF">2015-09-16T06:44:00Z</dcterms:created>
  <dcterms:modified xsi:type="dcterms:W3CDTF">2025-08-14T09:28:03Z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