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398" r:id="rId76"/>
    <p:sldId id="399" r:id="rId77"/>
    <p:sldId id="400" r:id="rId78"/>
    <p:sldId id="401" r:id="rId79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87" t="1520" r="765"/>
          <a:stretch/>
        </p:blipFill>
        <p:spPr>
          <a:xfrm>
            <a:off x="452742" y="1277415"/>
            <a:ext cx="11305256" cy="4680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506132"/>
            <a:ext cx="10496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79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669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8599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5632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79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16"/>
          <a:stretch/>
        </p:blipFill>
        <p:spPr>
          <a:xfrm>
            <a:off x="300037" y="1295394"/>
            <a:ext cx="11591925" cy="5329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553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411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8543"/>
            <a:ext cx="97536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495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51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61" y="1328737"/>
            <a:ext cx="99536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3968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587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69" y="1340768"/>
            <a:ext cx="11639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00506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3" y="1259807"/>
            <a:ext cx="116395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83996"/>
            <a:ext cx="25922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122818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004534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733256"/>
            <a:ext cx="28083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5417802"/>
            <a:ext cx="1800200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1813"/>
            <a:ext cx="115538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78" y="1528539"/>
            <a:ext cx="115347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772050"/>
            <a:ext cx="122413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933056"/>
            <a:ext cx="122413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5164248"/>
            <a:ext cx="122413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64312"/>
            <a:ext cx="116014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29" y="4626502"/>
            <a:ext cx="1160145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356992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978626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3037"/>
            <a:ext cx="114776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3" y="1340768"/>
            <a:ext cx="116014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634271"/>
            <a:ext cx="11582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81324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21" y="1614264"/>
            <a:ext cx="116300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81124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562388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32731"/>
            <a:ext cx="116014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60848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509120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18" y="1655434"/>
            <a:ext cx="114966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933056"/>
            <a:ext cx="1008112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369665"/>
            <a:ext cx="115443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6" y="1648172"/>
            <a:ext cx="11649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8" y="1663555"/>
            <a:ext cx="116490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15372"/>
            <a:ext cx="106965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038" y="2141930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038" y="2791881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038" y="33490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920" y="4035357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58" y="1520296"/>
            <a:ext cx="105918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038" y="2141930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038" y="2791881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038" y="33490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920" y="4035357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54" y="1528849"/>
            <a:ext cx="108489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5768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2"/>
          <a:stretch/>
        </p:blipFill>
        <p:spPr>
          <a:xfrm>
            <a:off x="317603" y="1277638"/>
            <a:ext cx="1154231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1440904"/>
            <a:ext cx="70199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3" r="-1"/>
          <a:stretch/>
        </p:blipFill>
        <p:spPr>
          <a:xfrm>
            <a:off x="307742" y="1635255"/>
            <a:ext cx="11547077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4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6" y="1637678"/>
            <a:ext cx="116395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942"/>
          <a:stretch/>
        </p:blipFill>
        <p:spPr>
          <a:xfrm>
            <a:off x="400930" y="1421304"/>
            <a:ext cx="11496675" cy="1881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19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3435"/>
          <a:stretch/>
        </p:blipFill>
        <p:spPr>
          <a:xfrm>
            <a:off x="398490" y="1457166"/>
            <a:ext cx="11496675" cy="40324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8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21" y="1520296"/>
            <a:ext cx="115538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23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6" y="1458150"/>
            <a:ext cx="114966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920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09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7638"/>
            <a:ext cx="115824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4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91396"/>
            <a:ext cx="108204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5768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664312"/>
            <a:ext cx="1155382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37" y="4077072"/>
            <a:ext cx="115443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3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66" y="1638494"/>
            <a:ext cx="115824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30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97771"/>
            <a:ext cx="115538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48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30158"/>
            <a:ext cx="114871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04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47914"/>
            <a:ext cx="115157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428022"/>
            <a:ext cx="115157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6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430532"/>
            <a:ext cx="114776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1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8622"/>
            <a:ext cx="87344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978" y="2564904"/>
            <a:ext cx="116586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82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673190"/>
            <a:ext cx="115824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28" y="1639635"/>
            <a:ext cx="116490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9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475906"/>
            <a:ext cx="109156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81" y="1664312"/>
            <a:ext cx="116681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82090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6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65670"/>
            <a:ext cx="105632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0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9036"/>
            <a:ext cx="98964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8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98" y="1448288"/>
            <a:ext cx="11487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38309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3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18989"/>
            <a:ext cx="11582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8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671755"/>
            <a:ext cx="11544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556792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501008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13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77638"/>
            <a:ext cx="11582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844824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5157192"/>
            <a:ext cx="864096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8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2814"/>
            <a:ext cx="113919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9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8" y="1369696"/>
            <a:ext cx="115728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2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673190"/>
            <a:ext cx="116300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28" y="3628599"/>
            <a:ext cx="1157287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9646"/>
            <a:ext cx="11620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1712" y="2312876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6999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635906"/>
            <a:ext cx="115443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95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8762"/>
            <a:ext cx="115347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6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290414"/>
            <a:ext cx="116300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38644"/>
            <a:ext cx="3096344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9936" y="3742386"/>
            <a:ext cx="4121234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77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41" y="1331890"/>
            <a:ext cx="11677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27442"/>
            <a:ext cx="2952328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384392"/>
            <a:ext cx="1656184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3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333"/>
          <a:stretch/>
        </p:blipFill>
        <p:spPr>
          <a:xfrm>
            <a:off x="270168" y="1340769"/>
            <a:ext cx="11687175" cy="3168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304490"/>
            <a:ext cx="2736304" cy="494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5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5379"/>
          <a:stretch/>
        </p:blipFill>
        <p:spPr>
          <a:xfrm>
            <a:off x="270168" y="1340768"/>
            <a:ext cx="11687175" cy="24948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507" y="2331996"/>
            <a:ext cx="10661125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132" y="2953434"/>
            <a:ext cx="10552484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8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302562"/>
            <a:ext cx="115443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5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552575"/>
            <a:ext cx="11563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1296144" cy="44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204864"/>
            <a:ext cx="1296144" cy="44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8931" y="4121462"/>
            <a:ext cx="1425758" cy="44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119739"/>
            <a:ext cx="2232248" cy="44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0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75740"/>
            <a:ext cx="115824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204864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204864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4149080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149080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25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583426"/>
            <a:ext cx="115443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04864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2204864"/>
            <a:ext cx="1224136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565670"/>
            <a:ext cx="1037272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431219"/>
            <a:ext cx="5695950" cy="118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5479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669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329161"/>
            <a:ext cx="115443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2874" y="3986324"/>
            <a:ext cx="180020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5229200"/>
            <a:ext cx="2088232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69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627675"/>
            <a:ext cx="11591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627675"/>
            <a:ext cx="180020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60456"/>
            <a:ext cx="180020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573016"/>
            <a:ext cx="180020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5534988"/>
            <a:ext cx="180020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3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46556"/>
            <a:ext cx="116109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3582516"/>
            <a:ext cx="11487150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3606440"/>
            <a:ext cx="2952328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242040"/>
            <a:ext cx="216024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5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93" y="1655434"/>
            <a:ext cx="116681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655434"/>
            <a:ext cx="144016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303506"/>
            <a:ext cx="1440160" cy="410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98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78" y="1358524"/>
            <a:ext cx="116109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22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286516"/>
            <a:ext cx="11572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91" y="1349646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999" y="4527748"/>
            <a:ext cx="11620241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513143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5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47" y="1520802"/>
            <a:ext cx="116395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09734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4541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8362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402282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66103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026" y="5303695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91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12" y="1527617"/>
            <a:ext cx="116586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5640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1841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4541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8362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403501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67322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78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20296"/>
            <a:ext cx="96393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4791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669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606" y="1323012"/>
            <a:ext cx="115443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999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51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0</Words>
  <Application>Microsoft Office PowerPoint</Application>
  <PresentationFormat>宽屏</PresentationFormat>
  <Paragraphs>0</Paragraphs>
  <Slides>78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8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2025-08-22T02:31:22Z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