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524125"/>
            <a:ext cx="77819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68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738940" cy="540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942"/>
            <a:ext cx="11190038" cy="55530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280942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09642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285588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305495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259993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090612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772816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39970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709447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870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24798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47029"/>
            <a:ext cx="79208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728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57728"/>
            <a:ext cx="151216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2724" y="4509120"/>
            <a:ext cx="165618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610975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1916832"/>
            <a:ext cx="151216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005064"/>
            <a:ext cx="223224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6490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916832"/>
            <a:ext cx="100811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941168"/>
            <a:ext cx="273630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728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743408"/>
            <a:ext cx="20162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65472"/>
            <a:ext cx="172819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3429000"/>
            <a:ext cx="28803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340768"/>
            <a:ext cx="28803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400952"/>
            <a:ext cx="28803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375936"/>
            <a:ext cx="244827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5517232"/>
            <a:ext cx="208823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2025-08-13T04:19:17Z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