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33" autoAdjust="0"/>
    <p:restoredTop sz="95434" autoAdjust="0"/>
  </p:normalViewPr>
  <p:slideViewPr>
    <p:cSldViewPr showGuides="1">
      <p:cViewPr varScale="1">
        <p:scale>
          <a:sx n="86" d="100"/>
          <a:sy n="86" d="100"/>
        </p:scale>
        <p:origin x="149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1837" y="3133725"/>
            <a:ext cx="5648325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353" y="1500187"/>
            <a:ext cx="1144905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0970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828" y="1520765"/>
            <a:ext cx="11468100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499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4000"/>
          <a:stretch/>
        </p:blipFill>
        <p:spPr>
          <a:xfrm>
            <a:off x="394640" y="1536154"/>
            <a:ext cx="11420475" cy="3981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749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396"/>
          <a:stretch/>
        </p:blipFill>
        <p:spPr>
          <a:xfrm>
            <a:off x="389612" y="1536092"/>
            <a:ext cx="11422682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069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671" y="1524880"/>
            <a:ext cx="11591925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340002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1102" y="3140968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2224" y="4767912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8500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734" y="1484372"/>
            <a:ext cx="1040130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2224" y="4767912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975472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2224" y="3140968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2294" y="2341867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6783" y="1551643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600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94" y="1502540"/>
            <a:ext cx="10277475" cy="140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502540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7599" y="233617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4479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66044"/>
            <a:ext cx="11506200" cy="224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4744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80465"/>
            <a:ext cx="11534775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693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188"/>
          <a:stretch/>
        </p:blipFill>
        <p:spPr>
          <a:xfrm>
            <a:off x="316266" y="1323012"/>
            <a:ext cx="11506200" cy="453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574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715" y="1254621"/>
            <a:ext cx="10848975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3125088"/>
            <a:ext cx="1800200" cy="375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31704" y="3789040"/>
            <a:ext cx="1800200" cy="375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4521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44"/>
          <a:stretch/>
        </p:blipFill>
        <p:spPr>
          <a:xfrm>
            <a:off x="357187" y="1285566"/>
            <a:ext cx="11477625" cy="4322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786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828" y="1305256"/>
            <a:ext cx="11468100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605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878" y="1340768"/>
            <a:ext cx="11430000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0596" y="255602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3686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653" y="1521327"/>
            <a:ext cx="11401425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0596" y="1484784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80596" y="3284984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311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943" y="1310758"/>
            <a:ext cx="1147762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0596" y="255602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5360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065" y="1624516"/>
            <a:ext cx="11477625" cy="2419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75920" y="1633640"/>
            <a:ext cx="1620180" cy="375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04488" y="2307352"/>
            <a:ext cx="2156460" cy="375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75920" y="3588256"/>
            <a:ext cx="2156460" cy="375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81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303" y="1531142"/>
            <a:ext cx="11487150" cy="2352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105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115" y="1640253"/>
            <a:ext cx="11439525" cy="4505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71865" y="1665914"/>
            <a:ext cx="1368152" cy="375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28048" y="2276872"/>
            <a:ext cx="1368152" cy="375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12424" y="2951578"/>
            <a:ext cx="1728192" cy="375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92144" y="4220103"/>
            <a:ext cx="1944216" cy="375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28345" y="4922428"/>
            <a:ext cx="1944216" cy="375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0161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187" y="1443359"/>
            <a:ext cx="11458575" cy="435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56937" y="3845960"/>
            <a:ext cx="2790825" cy="21336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495600" y="3356992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07768" y="3353688"/>
            <a:ext cx="9361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88088" y="4615418"/>
            <a:ext cx="151216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01976" y="5267790"/>
            <a:ext cx="151216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3000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065" y="1610072"/>
            <a:ext cx="11477625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1412776"/>
            <a:ext cx="301138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83632" y="2260109"/>
            <a:ext cx="936104" cy="375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95800" y="2260109"/>
            <a:ext cx="936104" cy="375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71664" y="3528325"/>
            <a:ext cx="936104" cy="375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83832" y="3528325"/>
            <a:ext cx="1728192" cy="375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43918" y="4743882"/>
            <a:ext cx="1080120" cy="4437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336360" y="4720192"/>
            <a:ext cx="1080120" cy="4437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7783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706" t="1524"/>
          <a:stretch/>
        </p:blipFill>
        <p:spPr>
          <a:xfrm>
            <a:off x="389492" y="1279606"/>
            <a:ext cx="11431636" cy="4652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187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863"/>
          <a:stretch/>
        </p:blipFill>
        <p:spPr>
          <a:xfrm>
            <a:off x="381718" y="1416403"/>
            <a:ext cx="11450686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223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91</cp:revision>
  <dcterms:created xsi:type="dcterms:W3CDTF">2015-09-16T06:44:00Z</dcterms:created>
  <dcterms:modified xsi:type="dcterms:W3CDTF">2025-08-14T03:25:18Z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