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3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73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3186112"/>
            <a:ext cx="11163300" cy="48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353" y="1548898"/>
            <a:ext cx="1144905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510652"/>
            <a:ext cx="244827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16280" y="2510652"/>
            <a:ext cx="1440160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5720" y="3573016"/>
            <a:ext cx="1440160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63952" y="3573016"/>
            <a:ext cx="1440160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68208" y="3581550"/>
            <a:ext cx="1440160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71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588" y="1508418"/>
            <a:ext cx="1150620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510652"/>
            <a:ext cx="244827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0096" y="2510652"/>
            <a:ext cx="155986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573016"/>
            <a:ext cx="155986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91744" y="3573016"/>
            <a:ext cx="155986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56040" y="3572672"/>
            <a:ext cx="2232248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08368" y="3572672"/>
            <a:ext cx="2232248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99456" y="4598884"/>
            <a:ext cx="2232248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63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377311"/>
            <a:ext cx="1070610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279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57713"/>
            <a:ext cx="1139190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40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671637"/>
            <a:ext cx="1070610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38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253" y="1666875"/>
            <a:ext cx="1076325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2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597" y="1397103"/>
            <a:ext cx="1144905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2597" y="1358524"/>
            <a:ext cx="11449049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2869" y="2276872"/>
            <a:ext cx="11449049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475" y="3183532"/>
            <a:ext cx="11449049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2597" y="4089935"/>
            <a:ext cx="11449049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3720" y="5017639"/>
            <a:ext cx="11449049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8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59987"/>
            <a:ext cx="115443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2597" y="1358524"/>
            <a:ext cx="11449049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2869" y="2276872"/>
            <a:ext cx="11449049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475" y="3183532"/>
            <a:ext cx="11449049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2597" y="4089935"/>
            <a:ext cx="11449049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3720" y="5008761"/>
            <a:ext cx="11449049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29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172" y="1323012"/>
            <a:ext cx="1157287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2597" y="1358524"/>
            <a:ext cx="11449049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2869" y="2276872"/>
            <a:ext cx="11449049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475" y="3183532"/>
            <a:ext cx="11449049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488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34545"/>
            <a:ext cx="1122997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153" y="1935572"/>
            <a:ext cx="11601450" cy="3390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56040" y="1922018"/>
            <a:ext cx="273630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1864" y="2809974"/>
            <a:ext cx="230425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3698488"/>
            <a:ext cx="230425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25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824" y="1266031"/>
            <a:ext cx="1111567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65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34545"/>
            <a:ext cx="1122997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978" y="1940878"/>
            <a:ext cx="11534775" cy="2514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68208" y="1912581"/>
            <a:ext cx="3312368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8208" y="2821716"/>
            <a:ext cx="3312368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51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34545"/>
            <a:ext cx="1122997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791" y="1935572"/>
            <a:ext cx="11487150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b="44953"/>
          <a:stretch/>
        </p:blipFill>
        <p:spPr>
          <a:xfrm>
            <a:off x="980694" y="2715222"/>
            <a:ext cx="10839450" cy="236996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71464" y="2656025"/>
            <a:ext cx="3600400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04312" y="2656025"/>
            <a:ext cx="280831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81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34545"/>
            <a:ext cx="1122997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818" y="2576279"/>
            <a:ext cx="10934700" cy="158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3437878"/>
            <a:ext cx="2880320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42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34545"/>
            <a:ext cx="1122997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338" y="1881320"/>
            <a:ext cx="11544300" cy="2552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92144" y="1898288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608" y="2821520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47728" y="3717032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526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625" y="1967061"/>
            <a:ext cx="11515725" cy="4486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986097" y="5651386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24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706" y="1875315"/>
            <a:ext cx="11468100" cy="1743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85633" y="2798684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76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848" y="1940231"/>
            <a:ext cx="1126807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605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872" y="1904512"/>
            <a:ext cx="11449050" cy="3505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94510" y="2789806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77820" y="4626502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522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742" y="1916832"/>
            <a:ext cx="11058525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86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849" y="1861883"/>
            <a:ext cx="11363325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94510" y="2789806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77820" y="4626502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153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17" b="45166"/>
          <a:stretch/>
        </p:blipFill>
        <p:spPr>
          <a:xfrm>
            <a:off x="269701" y="1250020"/>
            <a:ext cx="11439525" cy="3475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83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986" y="2009557"/>
            <a:ext cx="11239500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427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353" y="1880933"/>
            <a:ext cx="11449050" cy="3590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94510" y="2789806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2464" y="4626502"/>
            <a:ext cx="1537609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877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9361"/>
          <a:stretch/>
        </p:blipFill>
        <p:spPr>
          <a:xfrm>
            <a:off x="340725" y="1481829"/>
            <a:ext cx="11439525" cy="2585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137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685"/>
          <a:stretch/>
        </p:blipFill>
        <p:spPr>
          <a:xfrm>
            <a:off x="335360" y="1260629"/>
            <a:ext cx="11258550" cy="5278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459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743" t="1354" b="1"/>
          <a:stretch/>
        </p:blipFill>
        <p:spPr>
          <a:xfrm>
            <a:off x="335360" y="1268760"/>
            <a:ext cx="9964722" cy="265907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204864"/>
            <a:ext cx="244827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3832" y="3140574"/>
            <a:ext cx="518457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940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023" y="1547914"/>
            <a:ext cx="789622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1502540"/>
            <a:ext cx="4032448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5760" y="2492896"/>
            <a:ext cx="4032448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616" y="3572228"/>
            <a:ext cx="4032448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6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884" y="1451036"/>
            <a:ext cx="114204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8434" y="1451036"/>
            <a:ext cx="244827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482464"/>
            <a:ext cx="244827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56440" y="3482464"/>
            <a:ext cx="1440160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15253" y="4509120"/>
            <a:ext cx="1440160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87852" y="4509120"/>
            <a:ext cx="244827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28048" y="4509120"/>
            <a:ext cx="244827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12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309" y="1524378"/>
            <a:ext cx="114776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3570224"/>
            <a:ext cx="244827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598884"/>
            <a:ext cx="244827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040" y="4598884"/>
            <a:ext cx="158417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76320" y="4593147"/>
            <a:ext cx="244827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003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96</cp:revision>
  <dcterms:created xsi:type="dcterms:W3CDTF">2015-09-16T06:44:00Z</dcterms:created>
  <dcterms:modified xsi:type="dcterms:W3CDTF">2025-08-19T14:48:07Z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