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>
        <p:scale>
          <a:sx n="100" d="100"/>
          <a:sy n="100" d="100"/>
        </p:scale>
        <p:origin x="58" y="-38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3119437"/>
            <a:ext cx="56864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35"/>
          <a:stretch/>
        </p:blipFill>
        <p:spPr>
          <a:xfrm>
            <a:off x="285516" y="1277638"/>
            <a:ext cx="11496675" cy="52976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060848"/>
            <a:ext cx="3096344" cy="61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84910"/>
            <a:ext cx="2376264" cy="61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53"/>
          <a:stretch/>
        </p:blipFill>
        <p:spPr>
          <a:xfrm>
            <a:off x="358481" y="1247887"/>
            <a:ext cx="11439525" cy="54027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161240"/>
            <a:ext cx="2376264" cy="61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6044" y="3977114"/>
            <a:ext cx="2736304" cy="61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35015"/>
            <a:ext cx="113823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060848"/>
            <a:ext cx="2376264" cy="61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995202"/>
            <a:ext cx="2376264" cy="61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39"/>
          <a:stretch/>
        </p:blipFill>
        <p:spPr>
          <a:xfrm>
            <a:off x="327085" y="1260866"/>
            <a:ext cx="11449050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800"/>
          <a:stretch/>
        </p:blipFill>
        <p:spPr>
          <a:xfrm>
            <a:off x="363244" y="1270732"/>
            <a:ext cx="11430000" cy="6214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31" y="2201151"/>
            <a:ext cx="114014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725" y="1254501"/>
            <a:ext cx="114395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359" y="1256103"/>
            <a:ext cx="114395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15"/>
          <a:stretch/>
        </p:blipFill>
        <p:spPr>
          <a:xfrm>
            <a:off x="372769" y="1589581"/>
            <a:ext cx="11410950" cy="344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63" y="1556792"/>
            <a:ext cx="11325225" cy="2390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87860" y="1556792"/>
            <a:ext cx="1125883" cy="61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09" y="1538052"/>
            <a:ext cx="114776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492896"/>
            <a:ext cx="1125883" cy="61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66" y="1275250"/>
            <a:ext cx="114585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4683881"/>
            <a:ext cx="216024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7562" y="5364561"/>
            <a:ext cx="100811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60" y="1389099"/>
            <a:ext cx="114681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7860" y="2599436"/>
            <a:ext cx="1125883" cy="61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10"/>
          <a:stretch/>
        </p:blipFill>
        <p:spPr>
          <a:xfrm>
            <a:off x="340078" y="1270729"/>
            <a:ext cx="11458575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167388"/>
            <a:ext cx="1125883" cy="61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397"/>
          <a:stretch/>
        </p:blipFill>
        <p:spPr>
          <a:xfrm>
            <a:off x="289251" y="1727641"/>
            <a:ext cx="11477625" cy="22498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0441" y="1456971"/>
            <a:ext cx="178532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3678" y="2051579"/>
            <a:ext cx="178532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3208" y="3239610"/>
            <a:ext cx="178532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16" y="1594230"/>
            <a:ext cx="11420475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564904"/>
            <a:ext cx="266429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3752740"/>
            <a:ext cx="136815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7425" y="4428234"/>
            <a:ext cx="242208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19" y="1657404"/>
            <a:ext cx="114014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49272"/>
            <a:ext cx="136815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2780928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3356992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8160" y="3948842"/>
            <a:ext cx="201622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120" y="1594272"/>
            <a:ext cx="114300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69318" y="3320496"/>
            <a:ext cx="1296144" cy="44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3320496"/>
            <a:ext cx="1080120" cy="44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509120"/>
            <a:ext cx="1080120" cy="44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4120" y="4509120"/>
            <a:ext cx="1080120" cy="44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71" y="1604082"/>
            <a:ext cx="112585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204864"/>
            <a:ext cx="1440160" cy="377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3230" y="2218917"/>
            <a:ext cx="2016224" cy="377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6210" y="3406176"/>
            <a:ext cx="2016224" cy="377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3402366"/>
            <a:ext cx="1152128" cy="377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18490" y="4581128"/>
            <a:ext cx="1152128" cy="377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608" y="4581128"/>
            <a:ext cx="1296144" cy="377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984" b="16786"/>
          <a:stretch/>
        </p:blipFill>
        <p:spPr>
          <a:xfrm>
            <a:off x="390525" y="1277638"/>
            <a:ext cx="11410950" cy="52477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6269" y="3653902"/>
            <a:ext cx="2457450" cy="3019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4992472"/>
            <a:ext cx="2016224" cy="470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49"/>
          <a:stretch/>
        </p:blipFill>
        <p:spPr>
          <a:xfrm>
            <a:off x="288338" y="1268760"/>
            <a:ext cx="11544300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132856"/>
            <a:ext cx="2736304" cy="542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05064"/>
            <a:ext cx="2736304" cy="61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7590" y="5895028"/>
            <a:ext cx="1656184" cy="61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</Words>
  <Application>Microsoft Office PowerPoint</Application>
  <PresentationFormat>宽屏</PresentationFormat>
  <Paragraphs>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97</cp:revision>
  <dcterms:created xsi:type="dcterms:W3CDTF">2015-09-16T06:44:00Z</dcterms:created>
  <dcterms:modified xsi:type="dcterms:W3CDTF">2025-08-18T02:49:27Z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