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33" autoAdjust="0"/>
    <p:restoredTop sz="95434" autoAdjust="0"/>
  </p:normalViewPr>
  <p:slideViewPr>
    <p:cSldViewPr showGuides="1">
      <p:cViewPr varScale="1">
        <p:scale>
          <a:sx n="86" d="100"/>
          <a:sy n="86" d="100"/>
        </p:scale>
        <p:origin x="73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0687" y="3138487"/>
            <a:ext cx="8810625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892771"/>
            <a:ext cx="11534775" cy="4200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934" y="1239305"/>
            <a:ext cx="11201400" cy="561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608168" y="3718318"/>
            <a:ext cx="2952328" cy="638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15880" y="4560068"/>
            <a:ext cx="2952328" cy="638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873396" y="5380517"/>
            <a:ext cx="2592288" cy="638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719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934" y="1239305"/>
            <a:ext cx="11201400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913" y="1890198"/>
            <a:ext cx="11487150" cy="3971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39816" y="1890198"/>
            <a:ext cx="2808312" cy="549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66676" y="3557124"/>
            <a:ext cx="1584176" cy="549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56040" y="4372998"/>
            <a:ext cx="1584176" cy="549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1639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934" y="1239305"/>
            <a:ext cx="11201400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375" y="1799450"/>
            <a:ext cx="11525250" cy="4810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27074" y="1682068"/>
            <a:ext cx="2016224" cy="638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35960" y="3328014"/>
            <a:ext cx="2664296" cy="638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44072" y="4175167"/>
            <a:ext cx="1944216" cy="638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5480" y="5805264"/>
            <a:ext cx="1944216" cy="638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279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662" y="1916832"/>
            <a:ext cx="11496675" cy="3562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927648" y="3861048"/>
            <a:ext cx="3240360" cy="638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402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087" y="1907257"/>
            <a:ext cx="11553825" cy="36099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904312" y="1988840"/>
            <a:ext cx="2736304" cy="638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04112" y="3861048"/>
            <a:ext cx="1728192" cy="638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0384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619" y="2026396"/>
            <a:ext cx="11525250" cy="3409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2888448"/>
            <a:ext cx="2016224" cy="638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679770"/>
            <a:ext cx="3888432" cy="638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228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944526"/>
            <a:ext cx="11430000" cy="3409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575720" y="3599650"/>
            <a:ext cx="2520280" cy="638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888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36043"/>
          <a:stretch/>
        </p:blipFill>
        <p:spPr>
          <a:xfrm>
            <a:off x="342900" y="1934589"/>
            <a:ext cx="11506200" cy="322260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04112" y="1828797"/>
            <a:ext cx="2016224" cy="638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14359" y="3565863"/>
            <a:ext cx="2016224" cy="638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29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512" y="1853702"/>
            <a:ext cx="11610975" cy="1609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11824" y="1833235"/>
            <a:ext cx="2160240" cy="638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7488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70027"/>
          <a:stretch/>
        </p:blipFill>
        <p:spPr>
          <a:xfrm>
            <a:off x="321675" y="1907954"/>
            <a:ext cx="11477625" cy="1593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252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5106" y="2317601"/>
            <a:ext cx="10201275" cy="26955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6972" b="5560"/>
          <a:stretch/>
        </p:blipFill>
        <p:spPr>
          <a:xfrm>
            <a:off x="471487" y="1259882"/>
            <a:ext cx="11249025" cy="54153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360" y="3766639"/>
            <a:ext cx="1304925" cy="95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653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32683"/>
          <a:stretch/>
        </p:blipFill>
        <p:spPr>
          <a:xfrm>
            <a:off x="366065" y="1876222"/>
            <a:ext cx="11477625" cy="35778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40733" y="3842308"/>
            <a:ext cx="2016224" cy="638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41697" y="3830721"/>
            <a:ext cx="2016224" cy="638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518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1734" y="1889214"/>
            <a:ext cx="11487150" cy="3571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32766" y="3824552"/>
            <a:ext cx="1656184" cy="638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4697526"/>
            <a:ext cx="1656184" cy="638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813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7" y="1934588"/>
            <a:ext cx="11477625" cy="4191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912424" y="2708920"/>
            <a:ext cx="1656184" cy="638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9456" y="3636146"/>
            <a:ext cx="1656184" cy="638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27848" y="5382094"/>
            <a:ext cx="1656184" cy="638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60096" y="5373216"/>
            <a:ext cx="1656184" cy="638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420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246" y="1930896"/>
            <a:ext cx="11420475" cy="2362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16080" y="2700042"/>
            <a:ext cx="216024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28448" y="2679573"/>
            <a:ext cx="151216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526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912962"/>
            <a:ext cx="11487150" cy="4324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76320" y="3671658"/>
            <a:ext cx="2376264" cy="638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04112" y="5465866"/>
            <a:ext cx="2664296" cy="638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624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75" y="1953741"/>
            <a:ext cx="11449050" cy="3419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31704" y="3648934"/>
            <a:ext cx="2376264" cy="638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04112" y="4517014"/>
            <a:ext cx="1656184" cy="638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576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50" y="1898104"/>
            <a:ext cx="11468100" cy="4267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4519971"/>
            <a:ext cx="1944216" cy="638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1605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75" y="1962838"/>
            <a:ext cx="11449050" cy="4229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61031" y="4511093"/>
            <a:ext cx="1656184" cy="638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9522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50" y="1962206"/>
            <a:ext cx="11391900" cy="2466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32671" y="1862580"/>
            <a:ext cx="1821802" cy="638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986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50" y="1863239"/>
            <a:ext cx="11468100" cy="4257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22290" y="1835946"/>
            <a:ext cx="2667300" cy="638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1153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6191"/>
          <a:stretch/>
        </p:blipFill>
        <p:spPr>
          <a:xfrm>
            <a:off x="335361" y="2477383"/>
            <a:ext cx="1224136" cy="952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7808" y="2780928"/>
            <a:ext cx="8829675" cy="2362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/>
          <a:srcRect t="6972" b="5560"/>
          <a:stretch/>
        </p:blipFill>
        <p:spPr>
          <a:xfrm>
            <a:off x="471487" y="1259882"/>
            <a:ext cx="11249025" cy="541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836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75" y="1835946"/>
            <a:ext cx="11449050" cy="3457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03571" y="1853702"/>
            <a:ext cx="2424818" cy="638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6427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525" y="1954312"/>
            <a:ext cx="11410950" cy="2466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96767" y="2753310"/>
            <a:ext cx="1821802" cy="638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8877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934" y="1239305"/>
            <a:ext cx="11201400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1456" b="2406"/>
          <a:stretch/>
        </p:blipFill>
        <p:spPr>
          <a:xfrm>
            <a:off x="333375" y="1916832"/>
            <a:ext cx="11525250" cy="475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137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934" y="1239305"/>
            <a:ext cx="11201400" cy="561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540" y="1854686"/>
            <a:ext cx="11496675" cy="40576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919536" y="1836930"/>
            <a:ext cx="2016224" cy="638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31504" y="4310852"/>
            <a:ext cx="2016224" cy="638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459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934" y="1239305"/>
            <a:ext cx="11201400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956" y="1947058"/>
            <a:ext cx="11458575" cy="4838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91744" y="1819036"/>
            <a:ext cx="2304256" cy="638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9776" y="2647414"/>
            <a:ext cx="2304256" cy="638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35760" y="4337909"/>
            <a:ext cx="2304256" cy="638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87688" y="5949280"/>
            <a:ext cx="2520280" cy="638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940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934" y="1239305"/>
            <a:ext cx="11201400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33861"/>
          <a:stretch/>
        </p:blipFill>
        <p:spPr>
          <a:xfrm>
            <a:off x="371475" y="1884912"/>
            <a:ext cx="11449050" cy="320027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19536" y="4310852"/>
            <a:ext cx="1440160" cy="638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23792" y="4310852"/>
            <a:ext cx="1440160" cy="638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40016" y="4310852"/>
            <a:ext cx="2448272" cy="638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162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934" y="1239305"/>
            <a:ext cx="11201400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69116" b="-368"/>
          <a:stretch/>
        </p:blipFill>
        <p:spPr>
          <a:xfrm>
            <a:off x="371475" y="1936556"/>
            <a:ext cx="11449050" cy="15121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9734" y="3429000"/>
            <a:ext cx="11534775" cy="31908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919536" y="3383626"/>
            <a:ext cx="1440160" cy="638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23792" y="3392504"/>
            <a:ext cx="1440160" cy="638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40016" y="3383626"/>
            <a:ext cx="2448272" cy="638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735960" y="5024686"/>
            <a:ext cx="1440160" cy="638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472264" y="5052558"/>
            <a:ext cx="1700581" cy="638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112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882304"/>
            <a:ext cx="11563350" cy="2457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934" y="1239305"/>
            <a:ext cx="11201400" cy="5619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99456" y="3474626"/>
            <a:ext cx="1440160" cy="638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03712" y="3474626"/>
            <a:ext cx="2016224" cy="638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6003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358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101</cp:revision>
  <dcterms:created xsi:type="dcterms:W3CDTF">2015-09-16T06:44:00Z</dcterms:created>
  <dcterms:modified xsi:type="dcterms:W3CDTF">2025-08-14T12:17:58Z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