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3062287"/>
            <a:ext cx="119824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443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58600" cy="4086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628"/>
            <a:ext cx="115728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85293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44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556792"/>
            <a:ext cx="15841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356992"/>
            <a:ext cx="15841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157192"/>
            <a:ext cx="295232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2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537536"/>
            <a:ext cx="35283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320152"/>
            <a:ext cx="35283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949280"/>
            <a:ext cx="35283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18304" cy="546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1572875" cy="4838700"/>
            <a:chOff x="263352" y="1268760"/>
            <a:chExt cx="11572875" cy="4838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72875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451" y="3688110"/>
              <a:ext cx="11496675" cy="2419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2025-08-13T04:59:45Z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