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981325"/>
            <a:ext cx="119443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58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38404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09120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68760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50100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1244053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967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28112" cy="5493526"/>
            <a:chOff x="335360" y="1268760"/>
            <a:chExt cx="11028112" cy="5493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028112" cy="27842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1823" y="4022726"/>
              <a:ext cx="10922196" cy="27395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