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212976"/>
            <a:ext cx="96583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4689976"/>
            <a:ext cx="338437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464848"/>
            <a:ext cx="4536504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276872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932665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3" y="1268760"/>
            <a:ext cx="11025471" cy="5589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201832"/>
            <a:ext cx="9649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1872" y="4984347"/>
            <a:ext cx="9649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3080" y="5758071"/>
            <a:ext cx="9649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5353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38318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212976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6" y="5015941"/>
            <a:ext cx="4176464" cy="712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384728"/>
            <a:ext cx="31683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8762" y="3212976"/>
            <a:ext cx="142928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2497" y="5050016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6586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340768"/>
            <a:ext cx="11563350" cy="5029200"/>
            <a:chOff x="263352" y="1340768"/>
            <a:chExt cx="11563350" cy="50292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340768"/>
              <a:ext cx="11544300" cy="3409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4750718"/>
              <a:ext cx="11563350" cy="1619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2025-08-13T05:44:17Z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