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3038475"/>
            <a:ext cx="1194435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16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103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6812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564904"/>
            <a:ext cx="1296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983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38237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348880"/>
            <a:ext cx="1296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442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202024"/>
            <a:ext cx="1296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034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66812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132856"/>
            <a:ext cx="1296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87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76872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478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9550" cy="529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04975"/>
            <a:ext cx="1163002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1677155"/>
            <a:ext cx="16561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3429000"/>
            <a:ext cx="25202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383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714500"/>
            <a:ext cx="1172527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1644712"/>
            <a:ext cx="30243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10616" y="3491099"/>
            <a:ext cx="30243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2050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1391848"/>
            <a:ext cx="29523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07588" y="3212976"/>
            <a:ext cx="24482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7888" y="5013176"/>
            <a:ext cx="26642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699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04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5382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80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34358"/>
            <a:ext cx="10401696" cy="5616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94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252701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5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2025-08-13T05:11:04Z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