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3383626"/>
            <a:ext cx="1072515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7750"/>
            <a:ext cx="11391900" cy="434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80" y="3959690"/>
            <a:ext cx="1037647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850420"/>
            <a:ext cx="1037647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5106"/>
            <a:ext cx="114395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34" b="1"/>
          <a:stretch/>
        </p:blipFill>
        <p:spPr>
          <a:xfrm>
            <a:off x="376237" y="1286516"/>
            <a:ext cx="11439525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14"/>
          <a:stretch/>
        </p:blipFill>
        <p:spPr>
          <a:xfrm>
            <a:off x="398490" y="1269506"/>
            <a:ext cx="11410950" cy="513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2211"/>
            <a:ext cx="114109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59882"/>
            <a:ext cx="113728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53" y="2158425"/>
            <a:ext cx="11401425" cy="3267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97740" y="38610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26" b="1"/>
          <a:stretch/>
        </p:blipFill>
        <p:spPr>
          <a:xfrm>
            <a:off x="323850" y="1357540"/>
            <a:ext cx="11544300" cy="3135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740" y="21693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82" y="1340768"/>
            <a:ext cx="113157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740" y="12687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395020"/>
            <a:ext cx="114871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385158"/>
            <a:ext cx="108965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057" y="2204864"/>
            <a:ext cx="108965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057" y="3098687"/>
            <a:ext cx="108965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904" y="3939916"/>
            <a:ext cx="108965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26393"/>
            <a:ext cx="114204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33946"/>
            <a:ext cx="11420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92"/>
          <a:stretch/>
        </p:blipFill>
        <p:spPr>
          <a:xfrm>
            <a:off x="333375" y="1260629"/>
            <a:ext cx="11525250" cy="403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8" b="1"/>
          <a:stretch/>
        </p:blipFill>
        <p:spPr>
          <a:xfrm>
            <a:off x="376237" y="1269507"/>
            <a:ext cx="11439525" cy="492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6"/>
          <a:stretch/>
        </p:blipFill>
        <p:spPr>
          <a:xfrm>
            <a:off x="371475" y="1268760"/>
            <a:ext cx="11449050" cy="25076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41" y="3784054"/>
            <a:ext cx="113728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7"/>
          <a:stretch/>
        </p:blipFill>
        <p:spPr>
          <a:xfrm>
            <a:off x="371475" y="1268760"/>
            <a:ext cx="11449050" cy="478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59"/>
          <a:stretch/>
        </p:blipFill>
        <p:spPr>
          <a:xfrm>
            <a:off x="404812" y="1242874"/>
            <a:ext cx="11382375" cy="141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304272"/>
            <a:ext cx="11449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335576"/>
            <a:ext cx="4248472" cy="74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176698"/>
            <a:ext cx="5040560" cy="74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4456"/>
            <a:ext cx="114966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511418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33598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0630"/>
            <a:ext cx="115157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75" y="1314134"/>
            <a:ext cx="114776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2434" y="3284984"/>
            <a:ext cx="338388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6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3677"/>
            <a:ext cx="114204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84" y="1326194"/>
            <a:ext cx="115443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66168"/>
            <a:ext cx="10225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215" y="4215358"/>
            <a:ext cx="108084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72806"/>
            <a:ext cx="108084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80" y="1406663"/>
            <a:ext cx="113919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740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2230"/>
            <a:ext cx="115347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23"/>
          <a:stretch/>
        </p:blipFill>
        <p:spPr>
          <a:xfrm>
            <a:off x="390525" y="1268760"/>
            <a:ext cx="11410950" cy="509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600"/>
          <a:stretch/>
        </p:blipFill>
        <p:spPr>
          <a:xfrm>
            <a:off x="371475" y="1277638"/>
            <a:ext cx="11449050" cy="242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8288"/>
            <a:ext cx="104489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141993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257" y="2276872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233" y="322738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367402"/>
            <a:ext cx="108680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141993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257" y="2276872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233" y="322738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412776"/>
            <a:ext cx="103727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141993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257" y="2276872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233" y="322738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138971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108</cp:revision>
  <dcterms:created xsi:type="dcterms:W3CDTF">2015-09-16T06:44:00Z</dcterms:created>
  <dcterms:modified xsi:type="dcterms:W3CDTF">2025-08-18T10:17:19Z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