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52" r:id="rId2"/>
    <p:sldId id="382" r:id="rId3"/>
    <p:sldId id="383" r:id="rId4"/>
    <p:sldId id="384" r:id="rId5"/>
    <p:sldId id="385" r:id="rId6"/>
    <p:sldId id="386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95" r:id="rId16"/>
    <p:sldId id="396" r:id="rId17"/>
    <p:sldId id="397" r:id="rId18"/>
    <p:sldId id="398" r:id="rId19"/>
    <p:sldId id="399" r:id="rId20"/>
    <p:sldId id="400" r:id="rId21"/>
    <p:sldId id="401" r:id="rId22"/>
    <p:sldId id="402" r:id="rId23"/>
    <p:sldId id="403" r:id="rId24"/>
    <p:sldId id="404" r:id="rId25"/>
    <p:sldId id="405" r:id="rId26"/>
    <p:sldId id="406" r:id="rId27"/>
    <p:sldId id="407" r:id="rId28"/>
    <p:sldId id="408" r:id="rId29"/>
    <p:sldId id="409" r:id="rId30"/>
    <p:sldId id="410" r:id="rId31"/>
    <p:sldId id="411" r:id="rId32"/>
    <p:sldId id="412" r:id="rId33"/>
    <p:sldId id="413" r:id="rId34"/>
    <p:sldId id="414" r:id="rId35"/>
    <p:sldId id="415" r:id="rId36"/>
    <p:sldId id="416" r:id="rId37"/>
    <p:sldId id="417" r:id="rId38"/>
    <p:sldId id="418" r:id="rId39"/>
    <p:sldId id="419" r:id="rId40"/>
    <p:sldId id="420" r:id="rId41"/>
    <p:sldId id="421" r:id="rId42"/>
    <p:sldId id="422" r:id="rId43"/>
    <p:sldId id="424" r:id="rId44"/>
    <p:sldId id="423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764" r="141"/>
          <a:stretch/>
        </p:blipFill>
        <p:spPr>
          <a:xfrm>
            <a:off x="380734" y="3430388"/>
            <a:ext cx="1144927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429591"/>
            <a:ext cx="11049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2959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40219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744" y="339859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744" y="53764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95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90" y="1395020"/>
            <a:ext cx="108204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7742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5531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48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07" y="1419082"/>
            <a:ext cx="114776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288900"/>
            <a:ext cx="1072919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270378"/>
            <a:ext cx="1072919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14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235550"/>
            <a:ext cx="114585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1" y="1580875"/>
            <a:ext cx="114395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481" y="4419356"/>
            <a:ext cx="5238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5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47"/>
          <a:stretch/>
        </p:blipFill>
        <p:spPr>
          <a:xfrm>
            <a:off x="408352" y="1463962"/>
            <a:ext cx="11412586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481408"/>
            <a:ext cx="115157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46757"/>
            <a:ext cx="115062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5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81" y="1277638"/>
            <a:ext cx="11439525" cy="449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78" y="5977297"/>
            <a:ext cx="5448300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1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60196"/>
            <a:ext cx="11449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8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861"/>
          <a:stretch/>
        </p:blipFill>
        <p:spPr>
          <a:xfrm>
            <a:off x="343547" y="1260628"/>
            <a:ext cx="11487150" cy="476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72" y="1373735"/>
            <a:ext cx="11468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54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75986"/>
            <a:ext cx="11534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1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403898"/>
            <a:ext cx="114490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348880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2736" y="2375514"/>
            <a:ext cx="30557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794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03" y="1240385"/>
            <a:ext cx="114395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4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4" y="1562941"/>
            <a:ext cx="11572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3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553726"/>
            <a:ext cx="114776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06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18" y="1569878"/>
            <a:ext cx="11420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4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65" y="1533719"/>
            <a:ext cx="114014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4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537505"/>
            <a:ext cx="114776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5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00" y="1439410"/>
            <a:ext cx="115347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6" y="4416336"/>
            <a:ext cx="58102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8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581991"/>
            <a:ext cx="114776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5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367402"/>
            <a:ext cx="11477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708154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1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397812"/>
            <a:ext cx="11572875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98202"/>
            <a:ext cx="18764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31312" y="2845042"/>
            <a:ext cx="3528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73325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83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94" y="1418111"/>
            <a:ext cx="116205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40768"/>
            <a:ext cx="18764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212976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22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0" y="1381125"/>
            <a:ext cx="114585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234" y="2593506"/>
            <a:ext cx="1065172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1234" y="3545398"/>
            <a:ext cx="1065172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1234" y="4517998"/>
            <a:ext cx="1065172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2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26" y="1367402"/>
            <a:ext cx="11382375" cy="361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94" y="5139436"/>
            <a:ext cx="10925175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480" y="240313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68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246336"/>
            <a:ext cx="11430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21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956" y="1515218"/>
            <a:ext cx="114585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508558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5364338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4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523394"/>
            <a:ext cx="114014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64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28" y="1523084"/>
            <a:ext cx="114966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2764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50912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75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515628"/>
            <a:ext cx="11468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352764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5268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7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93" y="1515316"/>
            <a:ext cx="115157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6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47915"/>
            <a:ext cx="11430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521281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6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49" y="1511618"/>
            <a:ext cx="114395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511618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4526876"/>
            <a:ext cx="28803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09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713"/>
          <a:stretch/>
        </p:blipFill>
        <p:spPr>
          <a:xfrm>
            <a:off x="436209" y="1533198"/>
            <a:ext cx="11372850" cy="167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6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065"/>
          <a:stretch/>
        </p:blipFill>
        <p:spPr>
          <a:xfrm>
            <a:off x="400697" y="1458150"/>
            <a:ext cx="11372850" cy="258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0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386142"/>
            <a:ext cx="106489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456" y="1323996"/>
            <a:ext cx="1102412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456" y="2323230"/>
            <a:ext cx="1102412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744" y="3322464"/>
            <a:ext cx="1102412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821" y="4327865"/>
            <a:ext cx="1102412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3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555804"/>
            <a:ext cx="11449050" cy="454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841" y="3308404"/>
            <a:ext cx="30670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9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61" t="1579" r="-66" b="3141"/>
          <a:stretch/>
        </p:blipFill>
        <p:spPr>
          <a:xfrm>
            <a:off x="371856" y="1591319"/>
            <a:ext cx="11449272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0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530484"/>
            <a:ext cx="114681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2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893" y="1503525"/>
            <a:ext cx="11515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2520514"/>
            <a:ext cx="114204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48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78"/>
          <a:stretch/>
        </p:blipFill>
        <p:spPr>
          <a:xfrm>
            <a:off x="389612" y="1534860"/>
            <a:ext cx="11322099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284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744" y="449741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744" y="547001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4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119</cp:revision>
  <dcterms:created xsi:type="dcterms:W3CDTF">2015-09-16T06:44:00Z</dcterms:created>
  <dcterms:modified xsi:type="dcterms:W3CDTF">2025-08-20T09:00:13Z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