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48" r:id="rId2"/>
    <p:sldId id="349" r:id="rId3"/>
    <p:sldId id="350" r:id="rId4"/>
    <p:sldId id="351" r:id="rId5"/>
    <p:sldId id="352" r:id="rId6"/>
    <p:sldId id="353" r:id="rId7"/>
    <p:sldId id="354" r:id="rId8"/>
    <p:sldId id="355" r:id="rId9"/>
    <p:sldId id="357" r:id="rId10"/>
    <p:sldId id="358" r:id="rId11"/>
    <p:sldId id="359" r:id="rId12"/>
    <p:sldId id="360" r:id="rId13"/>
    <p:sldId id="356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73" r:id="rId27"/>
    <p:sldId id="374" r:id="rId28"/>
    <p:sldId id="375" r:id="rId29"/>
    <p:sldId id="376" r:id="rId30"/>
    <p:sldId id="377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381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100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3167062"/>
            <a:ext cx="8734425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61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266" y="1811701"/>
            <a:ext cx="11506200" cy="4029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91014" y="3561968"/>
            <a:ext cx="3642020" cy="63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71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5955"/>
          <a:stretch/>
        </p:blipFill>
        <p:spPr>
          <a:xfrm>
            <a:off x="380734" y="1914750"/>
            <a:ext cx="11449050" cy="37464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8920" y="3457602"/>
            <a:ext cx="36420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85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53" y="1930530"/>
            <a:ext cx="11449050" cy="3848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34521" y="2699058"/>
            <a:ext cx="30099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91854" y="4247722"/>
            <a:ext cx="30099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7198" y="5029948"/>
            <a:ext cx="33109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2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28" y="1919420"/>
            <a:ext cx="11468100" cy="236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48328" y="269116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195" y="3464512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62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1676"/>
          <a:stretch/>
        </p:blipFill>
        <p:spPr>
          <a:xfrm>
            <a:off x="421274" y="1965213"/>
            <a:ext cx="11420475" cy="37680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43506" y="3014708"/>
            <a:ext cx="217765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0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3816"/>
          <a:stretch/>
        </p:blipFill>
        <p:spPr>
          <a:xfrm>
            <a:off x="351778" y="1864550"/>
            <a:ext cx="11506200" cy="358067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1900062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3789040"/>
            <a:ext cx="18002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83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238" y="1895519"/>
            <a:ext cx="11525250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1904397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958924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486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719" y="1945917"/>
            <a:ext cx="11449050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985558"/>
            <a:ext cx="3600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4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78" y="1790121"/>
            <a:ext cx="11430000" cy="4752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1934588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913550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69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675" y="1882564"/>
            <a:ext cx="11477625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1891442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1" y="3797556"/>
            <a:ext cx="39058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58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31" y="2327430"/>
            <a:ext cx="10963275" cy="2895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974" y="2586037"/>
            <a:ext cx="552450" cy="1685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67408" y="4725144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5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929608"/>
            <a:ext cx="11420475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4778412"/>
            <a:ext cx="39058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8846" y="5696760"/>
            <a:ext cx="284654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55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53" y="1899076"/>
            <a:ext cx="11449050" cy="168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3780314"/>
            <a:ext cx="3676650" cy="64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12025" y="2845196"/>
            <a:ext cx="208823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04312" y="2818562"/>
            <a:ext cx="26642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51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303" y="1900060"/>
            <a:ext cx="11487150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5" y="2870692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3" y="2851209"/>
            <a:ext cx="14743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93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15" y="1917816"/>
            <a:ext cx="1143952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2854172"/>
            <a:ext cx="260970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789040"/>
            <a:ext cx="16561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78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346" y="1930809"/>
            <a:ext cx="11458575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22301" y="3780498"/>
            <a:ext cx="172819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3816010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6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21" y="1887804"/>
            <a:ext cx="1147762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5" y="2821620"/>
            <a:ext cx="24482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282162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30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916832"/>
            <a:ext cx="1150620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61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1547"/>
          <a:stretch/>
        </p:blipFill>
        <p:spPr>
          <a:xfrm>
            <a:off x="399474" y="1879395"/>
            <a:ext cx="11412586" cy="4600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457" y="3789040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5715500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34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253" y="1904268"/>
            <a:ext cx="11525250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67663" y="3788678"/>
            <a:ext cx="16735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70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40" y="1927173"/>
            <a:ext cx="11496675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7" y="1902762"/>
            <a:ext cx="158417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2845288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6474" y="3790037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58592" y="472514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21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715" y="2577827"/>
            <a:ext cx="10829925" cy="2219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974" y="2586037"/>
            <a:ext cx="55245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t="6972" b="5560"/>
          <a:stretch/>
        </p:blipFill>
        <p:spPr>
          <a:xfrm>
            <a:off x="471487" y="1259882"/>
            <a:ext cx="11249025" cy="54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40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70" t="8206" b="4507"/>
          <a:stretch/>
        </p:blipFill>
        <p:spPr>
          <a:xfrm>
            <a:off x="514905" y="1251747"/>
            <a:ext cx="11215132" cy="5237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015" y="1844824"/>
            <a:ext cx="11515725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7622" y="1906970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827532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376142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06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6802"/>
          <a:stretch/>
        </p:blipFill>
        <p:spPr>
          <a:xfrm>
            <a:off x="366712" y="1916832"/>
            <a:ext cx="11458575" cy="38164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4265478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0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98092"/>
            <a:ext cx="11515725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6561" y="1916832"/>
            <a:ext cx="331092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9880" y="4228982"/>
            <a:ext cx="30099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12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144" y="1884189"/>
            <a:ext cx="1150620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726227"/>
            <a:ext cx="2736304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494952"/>
            <a:ext cx="2736304" cy="52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93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259" y="1930503"/>
            <a:ext cx="11515725" cy="3819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247722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968" y="4265478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157" y="1931549"/>
            <a:ext cx="11487150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3429000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3446756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83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934" y="1239305"/>
            <a:ext cx="112014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" y="1958183"/>
            <a:ext cx="11420475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916832"/>
            <a:ext cx="169902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4563" y="1916832"/>
            <a:ext cx="30099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54469" y="5013176"/>
            <a:ext cx="169902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19933" y="5025254"/>
            <a:ext cx="300993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45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99</cp:revision>
  <dcterms:created xsi:type="dcterms:W3CDTF">2015-09-16T06:44:00Z</dcterms:created>
  <dcterms:modified xsi:type="dcterms:W3CDTF">2025-08-14T03:43:27Z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