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5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3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105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62210"/>
            <a:ext cx="114776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390"/>
          <a:stretch/>
        </p:blipFill>
        <p:spPr>
          <a:xfrm>
            <a:off x="993294" y="3356992"/>
            <a:ext cx="10219184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72877"/>
            <a:ext cx="114109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4196" y="2808546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755094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5640" y="4725144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9286" y="5193979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5661248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6158943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51989"/>
            <a:ext cx="113919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4365104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4365104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76" y="1256078"/>
            <a:ext cx="11439525" cy="529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321297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368053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8528" y="4149080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10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588" y="1257862"/>
            <a:ext cx="104394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373982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4373982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3963" y="4869160"/>
            <a:ext cx="2664296" cy="422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0547" y="4869160"/>
            <a:ext cx="2664296" cy="422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43963" y="5343877"/>
            <a:ext cx="2664296" cy="422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00547" y="5343877"/>
            <a:ext cx="2664296" cy="422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75520" y="5836350"/>
            <a:ext cx="2664296" cy="422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32104" y="5836350"/>
            <a:ext cx="2664296" cy="422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6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89</cp:revision>
  <dcterms:created xsi:type="dcterms:W3CDTF">2015-09-16T06:44:00Z</dcterms:created>
  <dcterms:modified xsi:type="dcterms:W3CDTF">2025-08-18T05:43:12Z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