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41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162300"/>
            <a:ext cx="57245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16"/>
          <a:stretch/>
        </p:blipFill>
        <p:spPr>
          <a:xfrm>
            <a:off x="334022" y="1611046"/>
            <a:ext cx="11506200" cy="47525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582682"/>
            <a:ext cx="300791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17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2381"/>
            <a:ext cx="11506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2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36495"/>
            <a:ext cx="115347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03704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379" y="4021302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70913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614" y="5718097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97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389581"/>
            <a:ext cx="105060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379" y="2302382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151993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614" y="3999177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789" y="4771099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580652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4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35" y="1439410"/>
            <a:ext cx="114871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34" y="1579709"/>
            <a:ext cx="113823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9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367402"/>
            <a:ext cx="77819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0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62" y="1376327"/>
            <a:ext cx="77628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9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6" y="1540468"/>
            <a:ext cx="11496675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79984" y="2348880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15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68" y="1530327"/>
            <a:ext cx="11458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984" y="2348880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65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22" y="1256694"/>
            <a:ext cx="11458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63461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5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47" y="1539036"/>
            <a:ext cx="114109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984" y="1556792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06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530158"/>
            <a:ext cx="114871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984" y="2348880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04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06" y="1512402"/>
            <a:ext cx="114966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12402"/>
            <a:ext cx="1080120" cy="585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24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29" y="1682068"/>
            <a:ext cx="113252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610060"/>
            <a:ext cx="23042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213742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4518" y="2760455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768" y="3396343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94518" y="3953182"/>
            <a:ext cx="1507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13" y="1628343"/>
            <a:ext cx="11410950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726676"/>
            <a:ext cx="223224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8690" y="3321734"/>
            <a:ext cx="111217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49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64688"/>
            <a:ext cx="114490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0171" y="1600200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2852936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031698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4658808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57" y="1619897"/>
            <a:ext cx="114109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5" y="347339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482268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43274"/>
            <a:ext cx="237626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4643274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79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643149"/>
            <a:ext cx="114490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7" y="2187108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5" y="2213742"/>
            <a:ext cx="108012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389786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0" y="3380908"/>
            <a:ext cx="158417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7714" y="4562388"/>
            <a:ext cx="158417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40042" y="4538373"/>
            <a:ext cx="158417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3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76" y="1499352"/>
            <a:ext cx="115633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39216"/>
            <a:ext cx="1296144" cy="513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243360"/>
            <a:ext cx="2160240" cy="513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926768"/>
            <a:ext cx="1296144" cy="513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944524"/>
            <a:ext cx="2808312" cy="513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19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3" b="13417"/>
          <a:stretch/>
        </p:blipFill>
        <p:spPr>
          <a:xfrm>
            <a:off x="376237" y="1268760"/>
            <a:ext cx="11439525" cy="48245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997671"/>
            <a:ext cx="29718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6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91</cp:revision>
  <dcterms:created xsi:type="dcterms:W3CDTF">2015-09-16T06:44:00Z</dcterms:created>
  <dcterms:modified xsi:type="dcterms:W3CDTF">2025-08-20T01:17:25Z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