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>
        <p:scale>
          <a:sx n="100" d="100"/>
          <a:sy n="100" d="100"/>
        </p:scale>
        <p:origin x="187" y="-23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075" y="3167062"/>
            <a:ext cx="565785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488" y="1261314"/>
            <a:ext cx="114300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625518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50" y="1274474"/>
            <a:ext cx="114966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3056033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359" y="1275977"/>
            <a:ext cx="114395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789040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93" b="-1"/>
          <a:stretch/>
        </p:blipFill>
        <p:spPr>
          <a:xfrm>
            <a:off x="298510" y="1277638"/>
            <a:ext cx="11506200" cy="48894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789040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5445224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51004"/>
            <a:ext cx="113919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633537"/>
            <a:ext cx="112966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163" y="1990725"/>
            <a:ext cx="112966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72" y="1251004"/>
            <a:ext cx="113919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01"/>
          <a:stretch/>
        </p:blipFill>
        <p:spPr>
          <a:xfrm>
            <a:off x="371856" y="1269613"/>
            <a:ext cx="11446494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993" y="1250020"/>
            <a:ext cx="114395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97" y="1249604"/>
            <a:ext cx="114776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29054"/>
            <a:ext cx="2160240" cy="4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4103706"/>
            <a:ext cx="2304256" cy="4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5242025"/>
            <a:ext cx="1728192" cy="4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94" y="1264297"/>
            <a:ext cx="114681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303" y="1296766"/>
            <a:ext cx="114871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655434"/>
            <a:ext cx="4752528" cy="576064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3789040"/>
            <a:ext cx="3960440" cy="529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7694"/>
          <a:stretch/>
        </p:blipFill>
        <p:spPr>
          <a:xfrm>
            <a:off x="341839" y="1318286"/>
            <a:ext cx="11668125" cy="31188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573016"/>
            <a:ext cx="2736304" cy="529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1098"/>
          <a:stretch/>
        </p:blipFill>
        <p:spPr>
          <a:xfrm>
            <a:off x="341839" y="1305256"/>
            <a:ext cx="11668125" cy="29158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96966" y="2979444"/>
            <a:ext cx="4032448" cy="529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68" y="1323012"/>
            <a:ext cx="115347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30431"/>
            <a:ext cx="10585176" cy="529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0680" y="3584505"/>
            <a:ext cx="10585176" cy="529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4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531" y="1655434"/>
            <a:ext cx="114014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649769"/>
            <a:ext cx="2304256" cy="4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223604"/>
            <a:ext cx="1728192" cy="4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3383626"/>
            <a:ext cx="2736304" cy="4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4022820"/>
            <a:ext cx="1728192" cy="4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69860" y="4653136"/>
            <a:ext cx="1728192" cy="4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69" y="1673190"/>
            <a:ext cx="11410950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649769"/>
            <a:ext cx="2304256" cy="4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204864"/>
            <a:ext cx="2304256" cy="4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3356992"/>
            <a:ext cx="2304256" cy="4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79" y="1571158"/>
            <a:ext cx="114109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977446"/>
            <a:ext cx="2304256" cy="4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4682" y="4547562"/>
            <a:ext cx="1440160" cy="4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775" y="1659373"/>
            <a:ext cx="114014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628800"/>
            <a:ext cx="1872208" cy="4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6682" y="2213742"/>
            <a:ext cx="1584176" cy="4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2870692"/>
            <a:ext cx="2304256" cy="4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38191" y="4099767"/>
            <a:ext cx="1728192" cy="4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85" y="1602166"/>
            <a:ext cx="11372850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725086"/>
            <a:ext cx="11401425" cy="116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429000"/>
            <a:ext cx="2160240" cy="4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40678" y="3470874"/>
            <a:ext cx="2371345" cy="4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5298966"/>
            <a:ext cx="2371345" cy="4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75920" y="5291345"/>
            <a:ext cx="1224136" cy="4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403" y="1548898"/>
            <a:ext cx="1141095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420888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2420888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303" y="1547914"/>
            <a:ext cx="114871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47102" y="3204098"/>
            <a:ext cx="246897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78047" y="3159859"/>
            <a:ext cx="246897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97</cp:revision>
  <dcterms:created xsi:type="dcterms:W3CDTF">2015-09-16T06:44:00Z</dcterms:created>
  <dcterms:modified xsi:type="dcterms:W3CDTF">2025-08-19T10:49:02Z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